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756979-32D6-4424-AAA4-04EF518AE0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E9FD61-F4F0-4B44-8B53-5C9B491C53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8AEB8F7-CEAA-49A2-9D38-2BB193AA24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8CC070-A325-4DCA-AB27-4D48CF7522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7007265-24FC-42FD-8EA2-38BF67728E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330F57-AAB2-4CC0-9B31-D4B9A50740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25E178-DE06-480D-9B06-CD58600803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2055DC-6D1A-4007-9A34-B08A4347E6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8BB201-EBF2-49B8-A8D5-2B3EB2A4CC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282805-B034-4891-B7B7-9381A4030B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6CAD1E-D3B4-429D-AE49-0D4A71C511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5241323230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新能源产业领域的人力资源管理与培训研究</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新能源产业领域人力资源管理现状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新能源产业领域员工培训需求分析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新能源产业领域人力资源管理与培训策略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新能源产业领域人力资源管理与培训实践案例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新能源产业领域人力资源管理与培训挑战及展望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新能源产业快速发展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随着全球对可再生能源和清洁能源的需求不断增长，新能源产业已成为当今世界经济发展的重要引擎。</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人力资源管理与培训的重要性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在新能源产业领域，企业的成功与否往往取决于其人力资源管理和培训水平。有效的人力资源管理和培训能够提高员工的专业技能和综合素质，增强企业的核心竞争力。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推动新能源产业可持续发展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通过深入研究新能源产业领域的人力资源管理与培训，可以为企业提供更科学、更实用的人才培养和管理策略，进而推动整个产业的可持续发展。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本研究旨在探讨新能源产业领域的人力资源管理与培训现状、问题及其影响因素，并提出相应的优化策略和建议。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研究问题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如何有效管理新能源产业领域的人力资源？如何针对该领域的特点制定科学合理的培训计划？如何提高员工的专业技能和综合素质以适应新能源产业的发展需求？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376" r="2337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研究方法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本研究将采用文献综述、问卷调查、深度访谈等多种研究方法，对新能源产业领域的人力资源管理与培训进行全面深入的分析和研究。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研究范围</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本研究将涵盖新能源产业领域的多个方面，包括太阳能、风能、生物质能等。同时，将重点关注该领域的人力资源管理策略、员工培训计划、人才激励机制等方面。</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新能源产业领域人力资源管理现状</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人力资源管理是指运用现代化的科学方法，对与一定物力相结合的人力进行合理的培训、组织和调配，使人力、物力经常保持最佳比例，同时对人的思想、心理和行为进行恰当的诱导、控制和协调，充分发挥人的主观能动性，使人尽其才，事得其人，人事相宜，以实现组织目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人力资源管理定义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新能源产业领域，人力资源管理对于企业的可持续发展和竞争优势具有重要意义。通过有效的人力资源管理，企业可以吸引、培养和留住优秀的人才，提高员工的工作满意度和绩效，从而推动企业的创新和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人力资源管理重要性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人力资源管理概述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人才需求特点</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能源产业领域对人才的需求具有多样性、专业性和创新性的特点。企业需要具备不同背景和专业技能的人才，包括技术研发、市场营销、项目管理等方面的人才。同时，随着技术的不断发展和市场的不断变化，企业还需要具备创新思维和适应能力的人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人力资源管理策略</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新能源产业领域的人才需求特点，企业需要制定相应的人力资源管理策略。这包括制定完善的人才招聘和选拔机制，提供全面的培训和发展机会，建立激励性的薪酬和福利制度，以及营造良好的企业文化和工作氛围。</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新能源产业领域人力资源管理特点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随着新能源产业的快速发展，企业对人才的需求不断增加，但市场上优秀人才的供应却相对不足。这使得企业在招聘和选拔人才时面临一定的困难，需要采取更加积极和灵活的策略来吸引和留住人才。</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新能源产业领域的技术更新迅速，企业需要不断提升员工的技能和能力以适应市场的变化。然而，一些企业在培训和发展方面投入不足，导致员工的技能水平无法跟上市场的需求，影响了企业的竞争力。</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新能源产业领域，企业需要制定合理的薪酬和福利制度以吸引和留住人才。然而，由于市场竞争激烈和员工需求多样化，企业在制定薪酬和福利制度时面临一定的挑战。如何平衡企业的成本和员工的期望，制定具有竞争力的薪酬和福利制度是企业需要解决的问题。</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人才短缺</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培训和发展不足</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薪酬和福利管理挑战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新能源产业领域人力资源管理挑战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新能源产业领域员工培训需求分析</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259" r="3125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4663" r="3466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员工培训需求概述</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员工培训需求分析是对员工进行培训需求调查、分析和确认的过程，旨在为企业制定科学合理的培训计划提供依据。</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员工培训需求是指员工在职业生涯发展中，为提升自身素质、技能和能力，适应企业发展和市场需求而产生的培训需求。</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新能源产业领域员工培训需求特点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技术性强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新能源产业涉及的技术领域广泛，包括太阳能、风能、生物质能等，要求员工具备较高的技术水平和专业素养。</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更新速度快</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新能源技术发展迅速，新技术、新产品不断涌现，要求员工不断更新知识和技能，适应技术发展的要求。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多元化发展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新能源产业涉及多个领域和方面，要求员工具备多元化的知识和技能结构，以适应不同岗位和领域的需求。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https://d.book118.com/075241323230011102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2024-09-11T15:09:30.129</cp:lastPrinted>
  <dcterms:created xsi:type="dcterms:W3CDTF">2024-09-11T07:09:30Z</dcterms:created>
  <dcterms:modified xsi:type="dcterms:W3CDTF">2024-09-11T07:09:32Z</dcterms:modified>
</cp:coreProperties>
</file>