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5FB6B-E910-4E9B-9F1C-F375E93ED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6014B-2A89-496A-B6CB-7AF537A7A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DFA9E-87D9-49E4-9004-B64CF5489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75EB0-7DE8-4823-ABB6-23FE8A50E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23089-68A4-4DF3-9098-BCF89C4DA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F1E967-B671-4687-BEAB-1B74B4835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48357-6285-4170-9666-47B0353E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8EEA1-89C8-4EF1-91E6-874649ACD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C5B76-76F9-47A2-A044-8BE903AB4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461F4-5557-43DD-BA82-5334B6E17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1DF76-3CE2-41A4-8FA3-018B8721C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4211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气压治疗体验式服务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气压治疗介绍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体验式服务流程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客户体验反馈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气压治疗设备与技术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气压治疗介绍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82" b="3578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气压治疗原理是通过周期性的充气和放气，对肢体施加一定压力，以促进血液和淋巴流动，改善微循环，减轻肿胀和疼痛。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气压治疗通过增加外部压力来减少内部血管的扩张，从而减少肿胀和疼痛。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气压治疗还可以刺激神经末梢，促进神经系统的恢复和功能改善。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气压治疗的原理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下肢静脉曲张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气压治疗可以减轻下肢静脉曲张引起的肿胀和疼痛，促进血液循环。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慢性水肿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对于慢性水肿患者，气压治疗可以改善水肿症状，减轻肢体肿胀。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肌肉疲劳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对于长时间站立或久坐引起的肌肉疲劳，气压治疗可以缓解肌肉紧张和疼痛。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在术后康复过程中，气压治疗有助于减轻肿胀、疼痛和促进伤口愈合。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气压治疗的应用领域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对于某些严重疾病或特定人群，如血栓形成、动脉阻塞等，气压治疗可能不适用。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气压治疗具有无创、无痛、无副作用的优点，适用于多种疾病的治疗和康复。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气压治疗的优势与局限性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体验式服务流程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确保治疗室的整洁、舒适，准备好所需的气压治疗设备和其他辅助工具。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客户着装指导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指导客户穿着合适的服装，以便于气压治疗的进行。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与客户沟通，了解其期望和需求，以便为其提供个性化的体验服务。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健康状况确认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了解客户的健康状况和过敏史，以确保治疗的安全性。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个性化方案制定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根据客户的具体情况，为其制定个性化的气压治疗体验方案。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在治疗过程中，实时监控客户的反应，以便及时调整治疗方案。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专业操作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由专业治疗师进行气压治疗的操作，确保治疗的有效性和安全性。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在治疗过程中与客户保持沟通，了解其感受，确保其舒适度。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服务中的体验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向客户收集关于治疗过程的反馈，了解其满意度和改进意见。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后续建议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根据客户的反馈和需求，为其提供后续的保养和康复建议。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对治疗的效果进行评估，以便不断优化治疗方案。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记录存档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将客户的治疗过程和反馈进行记录存档，以便后续查阅和改进。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服务后的反馈与建议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客户体验反馈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客户对初次体验的舒适度评价，包括治疗过程中是否感到不适或疼痛。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效果感知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客户对初次体验的治疗效果是否明显，以及对治疗过程的整体印象。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对服务态度、专业程度和治疗环境的评价。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需求满足度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客户对服务是否满足其期望和需求的评价。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初次体验反馈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客户对多次体验后治疗效果的持续性和稳定性的评价。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重复体验意愿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客户是否愿意再次选择该服务，以及推荐给他人的意愿。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客户对服务流程、设备或技术等方面的改进建议。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客户对服务提供商的忠诚度，以及对品牌形象的认知。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多次体验反馈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https://d.book118.com/075242113033011044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2024-09-06T08:42:39.681</cp:lastPrinted>
  <dcterms:created xsi:type="dcterms:W3CDTF">2024-09-06T00:42:39Z</dcterms:created>
  <dcterms:modified xsi:type="dcterms:W3CDTF">2024-09-06T00:42:41Z</dcterms:modified>
</cp:coreProperties>
</file>