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2BC58-CBA7-4EF5-B7CA-E22A4AF3F8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1331AC-3F08-4D22-B215-289F165D7B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EDE8E-90C0-492E-86DB-89BC572B4F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39034D-EF78-40D0-BAD9-683A61010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358A7-0821-4772-95DC-96BF5107C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97C4946-577E-4C74-B56B-D0AD67BBE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00ABB81-4A99-4BC0-BD8F-E9D2203B3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10D83B-6A09-4FD2-90C2-9B00C880C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9FD54B6-D953-4593-9BFC-FE8C8C9A47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45E52-6917-4EA2-B503-23BC8FDB40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53DFE7-83AD-4419-8F4C-6EA29B43D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524212303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心肺复苏机1007cc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产品规格与参数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产品使用方法与注意事项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产品保养与维护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产品应用场景与案例分析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心肺复苏机1007cc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产品名称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1007cc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产品型号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产品名称与型号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心肺复苏机1007cc采用轻便、紧凑的设计，方便医护人员在急救现场快速展开救治。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产品用途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心肺复苏机1007cc是一款用于心肺复苏的医疗设备，适用于在急救现场对心脏骤停患者进行紧急救治。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智能化控制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设备具备智能化控制系统，能够自动检测患者的呼吸和心跳，并根据患者情况自动调整按压频率和深度，确保救治效果。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可靠性高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设备采用高品质材料和工艺制造，经过严格的质量检测，确保在紧急救治过程中的可靠性和稳定性。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易于操作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心肺复苏机1007cc的操作简单易懂，医护人员经过短时间培训即可熟练掌握。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产品用途与特点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心肺复苏机1007cc能够在短时间内对患者进行有效的救治，提高患者的生存率。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设备能够自动完成按压等重复性工作，减轻医护人员的工作强度。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产品优势与不足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减轻医护人员负担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快速救治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提高救治成功率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智能化控制系统能够根据患者情况自动调整按压频率和深度，提高救治成功率。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易于维护和保养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心肺复苏机1007cc的维护和保养相对简单，能够降低使用成本。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67" b="16667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心肺复苏机1007cc的价格相对较高，对于一些医疗资源匮乏的地区而言，可能会增加采购难度和成本。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高昂的采购成本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虽然设备的操作相对简单，但仍然需要医护人员进行专业培训，以确保正确使用和救治效果。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需要专业培训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产品优势与不足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产品规格与参数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体积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230mm x 170mm x 140mm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约3.5kg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体积与重量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电源与功率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DC 12V/2A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电源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≤30W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功率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工作温度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4℃-40℃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工作湿度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≤80%RH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工作气压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86kPa-106kPa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工作环境与条件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操作方式：触控屏操作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控制面板：7寸触控屏，可显示工作状态、电池电量等信息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语言选择：支持中英文切换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操作方式与控制面板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https://d.book118.com/075242123033011044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2024-09-06T08:42:41.776</cp:lastPrinted>
  <dcterms:created xsi:type="dcterms:W3CDTF">2024-09-06T00:42:41Z</dcterms:created>
  <dcterms:modified xsi:type="dcterms:W3CDTF">2024-09-06T00:42:43Z</dcterms:modified>
</cp:coreProperties>
</file>