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00A36-0A0F-468B-A3B5-0E4BAD47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7DB8B-0B4A-4E19-80B2-31D83E07E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CE03B-A20B-4F1D-8B7C-83F4FD1D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6925B-448E-408E-82D7-2F82A55F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7EC801-9656-43FA-B855-AD3E5E891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F6BF6E-9B46-4A77-8C4B-659BA479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377D6-A6B2-4572-81F2-4BA423E18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1BE8B-669E-49CA-B434-14560A30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51815-360C-439C-A350-2763636F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1398B-5919-45F6-8CEB-489D603C5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AC96B-8218-4DEE-BEF2-0C67627B6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433101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灼痛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灼痛基本概念与分类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常见灼痛类型及特点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灼痛治疗方法与药物选择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并发症识别与处理策略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总结：提高灼痛诊疗效果，改善患者生活质量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灼痛基本概念与分类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灼痛是一种由于皮肤或黏膜受到刺激而产生的疼痛感觉，常伴随着灼热感。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灼痛通常表现为局部或全身的皮肤或黏膜疼痛，可伴有红肿、水疱、溃疡等症状。疼痛程度轻重不一，可为轻度不适或剧烈疼痛，甚至影响睡眠和日常生活。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665" b="666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灼痛的发病原因多种多样，包括物理性刺激（如高温、低温、化学物质等）、感染性炎症、自身免疫性疾病、神经源性疼痛等。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灼痛的发病机制涉及多个方面，包括外周神经敏化、中枢敏化、炎症反应、氧化应激等。这些因素相互作用，导致皮肤或黏膜对疼痛刺激的敏感性增加，引发灼痛症状。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根据患者的病史、临床表现以及相关检查结果，医生可以综合判断是否为灼痛。常用的检查方法包括皮肤感觉测试、神经电生理检查、影像学检查等。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诊断灼痛时，需要与其他类似症状进行鉴别。常见的鉴别诊断包括神经痛、带状疱疹、接触性皮炎、红斑狼疮等。医生会根据患者的具体表现和检查结果，进行综合分析，以确保准确诊断并制定相应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常见灼痛类型及特点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由火焰、热液、热蒸汽、热金属等引起，表现为皮肤红肿、水疱、脱皮或焦痂。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化学烧伤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电烧伤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由强酸、强碱等化学物质接触皮肤引起，可导致皮肤组织坏死和溃疡。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电流通过人体引起的烧伤，常伴随心跳骤停、呼吸停止等严重症状。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皮肤灼痛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667" b="236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609" b="27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眼部灼痛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热烧伤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高温物质或火焰直接接触眼部引起的烧伤，可导致眼睑水肿、结膜充血、角膜混浊等。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化学烧伤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化学物质如酸、碱等溅入眼内引起的烧伤，严重者可导致角膜穿孔、失明。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紫外线或红外线损伤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长时间暴露在强紫外线或红外线环境下，可引起眼部疼痛、畏光、流泪等症状。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饮用或食用过热液体或食物引起的口腔黏膜和咽喉部灼伤，表现为局部红肿、水疱、溃疡等。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580" r="1958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热液或热食物烫伤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误吞强酸、强碱等化学物质引起的口腔和咽喉部灼伤，严重者可导致食管狭窄、呼吸困难。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化学灼伤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吸入高温气体、烟雾等引起的呼吸道灼伤，常伴随咳嗽、呼吸困难等症状。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吸入性损伤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口腔和咽喉部灼痛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误吞腐蚀性化学物质或热液引起的食管灼伤，表现为吞咽困难、胸痛等。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食管灼伤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使用刺激性化学药物或过度清洁引起的阴道灼伤，表现为疼痛、瘙痒、分泌物增多等。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阴道灼伤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由刺激性化学药物或过度清洁引起的肛门灼伤，表现为疼痛、瘙痒、出血等。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肛门灼伤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其他部位灼痛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灼痛治疗方法与药物选择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如选择性5-羟色胺再摄取抑制剂（SSRIs）和三环类抗抑郁药，可改善灼痛患者的情绪和睡眠质量，减轻疼痛症状。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如非甾体类抗炎药（NSAIDs），通过抑制炎症反应和减少疼痛信号传递来缓解疼痛。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如加巴喷丁和普瑞巴林，可减轻神经性疼痛，改善灼痛症状。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828" r="2382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针灸治疗可刺激神经系统、促进身体自然镇痛物质的释放，从而缓解疼痛。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冷敷或热敷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根据患者的疼痛程度和喜好，可选择冷敷或热敷来缓解疼痛和肌肉紧张。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通过按摩疼痛部位，可放松肌肉、缓解疼痛，并促进血液循环。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通过深入了解患者的心理状态和疼痛经历，寻找潜在的心理因素，并提供相应的心理支持和干预。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如渐进性肌肉松弛训练和深呼吸练习，可帮助患者放松身心、减轻紧张和焦虑，从而缓解疼痛。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认知行为疗法（CBT）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帮助患者改变对疼痛的看法和应对方式，减轻焦虑和压力，从而缓解疼痛。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81" r="1618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https://d.book118.com/075243310110011102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2024-09-11T04:15:08.903</cp:lastPrinted>
  <dcterms:created xsi:type="dcterms:W3CDTF">2024-09-10T20:15:08Z</dcterms:created>
  <dcterms:modified xsi:type="dcterms:W3CDTF">2024-09-10T20:15:11Z</dcterms:modified>
</cp:coreProperties>
</file>