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0" r:id="rId2"/>
    <p:sldMasterId id="2147483697" r:id="rId3"/>
    <p:sldMasterId id="2147483700" r:id="rId4"/>
  </p:sldMasterIdLst>
  <p:notesMasterIdLst>
    <p:notesMasterId r:id="rId5"/>
  </p:notesMasterIdLst>
  <p:sldIdLst>
    <p:sldId id="259" r:id="rId6"/>
    <p:sldId id="262" r:id="rId7"/>
    <p:sldId id="265" r:id="rId8"/>
    <p:sldId id="268" r:id="rId9"/>
    <p:sldId id="271" r:id="rId10"/>
    <p:sldId id="274" r:id="rId11"/>
    <p:sldId id="277" r:id="rId12"/>
    <p:sldId id="280" r:id="rId13"/>
    <p:sldId id="283" r:id="rId14"/>
    <p:sldId id="286" r:id="rId15"/>
    <p:sldId id="289" r:id="rId16"/>
    <p:sldId id="292" r:id="rId17"/>
    <p:sldId id="294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5.xml" /><Relationship Id="rId11" Type="http://schemas.openxmlformats.org/officeDocument/2006/relationships/slide" Target="slides/slide6.xml" /><Relationship Id="rId12" Type="http://schemas.openxmlformats.org/officeDocument/2006/relationships/slide" Target="slides/slide7.xml" /><Relationship Id="rId13" Type="http://schemas.openxmlformats.org/officeDocument/2006/relationships/slide" Target="slides/slide8.xml" /><Relationship Id="rId14" Type="http://schemas.openxmlformats.org/officeDocument/2006/relationships/slide" Target="slides/slide9.xml" /><Relationship Id="rId15" Type="http://schemas.openxmlformats.org/officeDocument/2006/relationships/slide" Target="slides/slide10.xml" /><Relationship Id="rId16" Type="http://schemas.openxmlformats.org/officeDocument/2006/relationships/slide" Target="slides/slide11.xml" /><Relationship Id="rId17" Type="http://schemas.openxmlformats.org/officeDocument/2006/relationships/slide" Target="slides/slide12.xml" /><Relationship Id="rId18" Type="http://schemas.openxmlformats.org/officeDocument/2006/relationships/slide" Target="slides/slide13.xml" /><Relationship Id="rId19" Type="http://schemas.openxmlformats.org/officeDocument/2006/relationships/tags" Target="tags/tag127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Master" Target="slideMasters/slideMaster4.xml" /><Relationship Id="rId5" Type="http://schemas.openxmlformats.org/officeDocument/2006/relationships/notesMaster" Target="notesMasters/notesMaster1.xml" /><Relationship Id="rId6" Type="http://schemas.openxmlformats.org/officeDocument/2006/relationships/slide" Target="slides/slide1.xml" /><Relationship Id="rId7" Type="http://schemas.openxmlformats.org/officeDocument/2006/relationships/slide" Target="slides/slide2.xml" /><Relationship Id="rId8" Type="http://schemas.openxmlformats.org/officeDocument/2006/relationships/slide" Target="slides/slide3.xml" /><Relationship Id="rId9" Type="http://schemas.openxmlformats.org/officeDocument/2006/relationships/slide" Target="slides/slide4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5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872" name="Header Placeholder 1"/>
          <p:cNvSpPr>
            <a:spLocks noGrp="1"/>
          </p:cNvSpPr>
          <p:nvPr>
            <p:ph type="hdr" sz="quarter"/>
          </p:nvPr>
        </p:nvSpPr>
        <p:spPr>
          <a:xfrm>
            <a:off x="6" y="1"/>
            <a:ext cx="4434861" cy="354976"/>
          </a:xfrm>
          <a:prstGeom prst="rect">
            <a:avLst/>
          </a:prstGeom>
        </p:spPr>
        <p:txBody>
          <a:bodyPr vert="horz" lIns="94768" tIns="47384" rIns="94768" bIns="47384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1049873" name="Date Placeholder 2"/>
          <p:cNvSpPr>
            <a:spLocks noGrp="1"/>
          </p:cNvSpPr>
          <p:nvPr>
            <p:ph type="dt" idx="1"/>
          </p:nvPr>
        </p:nvSpPr>
        <p:spPr>
          <a:xfrm>
            <a:off x="5797073" y="1"/>
            <a:ext cx="4434861" cy="354976"/>
          </a:xfrm>
          <a:prstGeom prst="rect">
            <a:avLst/>
          </a:prstGeom>
        </p:spPr>
        <p:txBody>
          <a:bodyPr vert="horz" lIns="94768" tIns="47384" rIns="94768" bIns="47384" rtlCol="0"/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104987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751252" y="532987"/>
            <a:ext cx="4731791" cy="266163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104987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1023431" y="3372274"/>
            <a:ext cx="8187436" cy="3194784"/>
          </a:xfrm>
          <a:prstGeom prst="rect">
            <a:avLst/>
          </a:prstGeom>
        </p:spPr>
        <p:txBody>
          <a:bodyPr vert="horz" lIns="94768" tIns="47384" rIns="94768" bIns="47384" rtlCol="0"/>
          <a:lstStyle/>
          <a:p>
            <a:pPr lvl="0"/>
            <a:r>
              <a:rPr lang="en-GB"/>
              <a:t>Click to edit Master text styles</a:t>
            </a:r>
            <a:endParaRPr lang="en-GB"/>
          </a:p>
          <a:p>
            <a:pPr lvl="1"/>
            <a:r>
              <a:rPr lang="en-GB"/>
              <a:t>Second level</a:t>
            </a:r>
            <a:endParaRPr lang="en-GB"/>
          </a:p>
          <a:p>
            <a:pPr lvl="2"/>
            <a:r>
              <a:rPr lang="en-GB"/>
              <a:t>Third level</a:t>
            </a:r>
            <a:endParaRPr lang="en-GB"/>
          </a:p>
          <a:p>
            <a:pPr lvl="3"/>
            <a:r>
              <a:rPr lang="en-GB"/>
              <a:t>Fourth level</a:t>
            </a:r>
            <a:endParaRPr lang="en-GB"/>
          </a:p>
          <a:p>
            <a:pPr lvl="4"/>
            <a:r>
              <a:rPr lang="en-GB"/>
              <a:t>Fifth level</a:t>
            </a:r>
            <a:endParaRPr lang="en-GB"/>
          </a:p>
        </p:txBody>
      </p:sp>
      <p:sp>
        <p:nvSpPr>
          <p:cNvPr id="104987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6" y="6743313"/>
            <a:ext cx="4434861" cy="354976"/>
          </a:xfrm>
          <a:prstGeom prst="rect">
            <a:avLst/>
          </a:prstGeom>
        </p:spPr>
        <p:txBody>
          <a:bodyPr vert="horz" lIns="94768" tIns="47384" rIns="94768" bIns="47384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104987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797073" y="6743313"/>
            <a:ext cx="4434861" cy="354976"/>
          </a:xfrm>
          <a:prstGeom prst="rect">
            <a:avLst/>
          </a:prstGeom>
        </p:spPr>
        <p:txBody>
          <a:bodyPr vert="horz" lIns="94768" tIns="47384" rIns="94768" bIns="47384" rtlCol="0" anchor="b"/>
          <a:lstStyle>
            <a:lvl1pPr algn="r">
              <a:defRPr sz="1200"/>
            </a:lvl1pPr>
          </a:lstStyle>
          <a:p>
            <a:fld id="{10C0F3BA-92C4-4D6C-883F-415D579D94E9}" type="slidenum">
              <a:rPr lang="en-GB" smtClean="0"/>
              <a:t/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/>
  <p:notesStyle>
    <a:lvl1pPr marL="0" algn="l" defTabSz="685800" rtl="0" eaLnBrk="1" latinLnBrk="0" hangingPunct="1">
      <a:defRPr sz="525" kern="1200">
        <a:solidFill>
          <a:schemeClr val="tx1"/>
        </a:solidFill>
        <a:latin typeface="+mn-lt"/>
        <a:ea typeface="+mn-ea"/>
        <a:cs typeface="+mn-cs"/>
      </a:defRPr>
    </a:lvl1pPr>
    <a:lvl2pPr marL="342900" algn="l" defTabSz="685800" rtl="0" eaLnBrk="1" latinLnBrk="0" hangingPunct="1">
      <a:defRPr sz="525" kern="1200">
        <a:solidFill>
          <a:schemeClr val="tx1"/>
        </a:solidFill>
        <a:latin typeface="+mn-lt"/>
        <a:ea typeface="+mn-ea"/>
        <a:cs typeface="+mn-cs"/>
      </a:defRPr>
    </a:lvl2pPr>
    <a:lvl3pPr marL="685800" algn="l" defTabSz="685800" rtl="0" eaLnBrk="1" latinLnBrk="0" hangingPunct="1">
      <a:defRPr sz="525" kern="1200">
        <a:solidFill>
          <a:schemeClr val="tx1"/>
        </a:solidFill>
        <a:latin typeface="+mn-lt"/>
        <a:ea typeface="+mn-ea"/>
        <a:cs typeface="+mn-cs"/>
      </a:defRPr>
    </a:lvl3pPr>
    <a:lvl4pPr marL="1028700" algn="l" defTabSz="685800" rtl="0" eaLnBrk="1" latinLnBrk="0" hangingPunct="1">
      <a:defRPr sz="525" kern="1200">
        <a:solidFill>
          <a:schemeClr val="tx1"/>
        </a:solidFill>
        <a:latin typeface="+mn-lt"/>
        <a:ea typeface="+mn-ea"/>
        <a:cs typeface="+mn-cs"/>
      </a:defRPr>
    </a:lvl4pPr>
    <a:lvl5pPr marL="1371600" algn="l" defTabSz="685800" rtl="0" eaLnBrk="1" latinLnBrk="0" hangingPunct="1">
      <a:defRPr sz="525" kern="1200">
        <a:solidFill>
          <a:schemeClr val="tx1"/>
        </a:solidFill>
        <a:latin typeface="+mn-lt"/>
        <a:ea typeface="+mn-ea"/>
        <a:cs typeface="+mn-cs"/>
      </a:defRPr>
    </a:lvl5pPr>
    <a:lvl6pPr marL="17145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6pPr>
    <a:lvl7pPr marL="20574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7pPr>
    <a:lvl8pPr marL="24003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8pPr>
    <a:lvl9pPr marL="27432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2751252" y="532987"/>
            <a:ext cx="4731791" cy="2661632"/>
          </a:xfrm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备注占位符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/>
          <a:lstStyle/>
          <a:p>
            <a:pPr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2" name="日期占位符 1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slideMaster" Target="../slideMasters/slideMaster3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slideMaster" Target="../slideMasters/slideMaster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6BB239-B51B-4C66-BAAC-3BBD5BDAD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3EC9F0-475C-401F-B9E8-BAA5B6662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717524-6C9F-48D7-B9D9-F44696FD5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68C84F-F941-4779-A7A3-175B1E2E8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652BD2-B64B-4B68-949D-32CE78254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D8DCDD-0CBD-4871-9BF9-7283A7A39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B51C06-6669-4E7D-928A-B1266BFA8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C3C16D-D53C-4502-ABC5-45620FB94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CB8293-D334-4D0B-BA88-DD7C50B89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FE09EB-806F-4EEB-974B-0834BC296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984224-CFA2-44A0-BDDC-98910E75A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7"/>
            <a:ext cx="9144000" cy="1655763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E0F75E0-C283-B84E-A829-9D1FFA105794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9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E0F75E0-C283-B84E-A829-9D1FFA105794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  <p:hf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E0F75E0-C283-B84E-A829-9D1FFA105794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  <p:hf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9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9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E0F75E0-C283-B84E-A829-9D1FFA105794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  <p:hf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E0F75E0-C283-B84E-A829-9D1FFA105794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  <p:hf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E0F75E0-C283-B84E-A829-9D1FFA105794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  <p:hf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E0F75E0-C283-B84E-A829-9D1FFA105794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  <p:hf hdr="0" ft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E0F75E0-C283-B84E-A829-9D1FFA105794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  <p:hf hdr="0" ftr="0" dt="0"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/>
              <a:t>单击图标添加图片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E0F75E0-C283-B84E-A829-9D1FFA105794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  <p:hf hdr="0" ftr="0" dt="0"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9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E0F75E0-C283-B84E-A829-9D1FFA105794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  <p:hf hdr="0" ftr="0" dt="0"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9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9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E0F75E0-C283-B84E-A829-9D1FFA105794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  <p:hf hdr="0" ftr="0" dt="0"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E0F75E0-C283-B84E-A829-9D1FFA105794}" type="slidenum">
              <a:rPr lang="en-US" smtClean="0"/>
              <a:t/>
            </a:fld>
            <a:endParaRPr lang="en-US"/>
          </a:p>
        </p:txBody>
      </p:sp>
      <p:sp>
        <p:nvSpPr>
          <p:cNvPr id="5" name="文本占位符 11"/>
          <p:cNvSpPr>
            <a:spLocks noGrp="1"/>
          </p:cNvSpPr>
          <p:nvPr>
            <p:ph type="body" sz="quarter" idx="13" hasCustomPrompt="1"/>
          </p:nvPr>
        </p:nvSpPr>
        <p:spPr>
          <a:xfrm>
            <a:off x="1716423" y="352896"/>
            <a:ext cx="9767148" cy="915864"/>
          </a:xfrm>
        </p:spPr>
        <p:txBody>
          <a:bodyPr>
            <a:noAutofit/>
          </a:bodyPr>
          <a:lstStyle>
            <a:lvl1pPr marL="0" indent="0" algn="l" defTabSz="685800" rtl="0" eaLnBrk="1" latinLnBrk="0" hangingPunct="1">
              <a:buNone/>
              <a:defRPr lang="zh-CN" altLang="en-US" sz="2800" b="1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n-cs"/>
              </a:defRPr>
            </a:lvl1pPr>
          </a:lstStyle>
          <a:p>
            <a:pPr lvl="0"/>
            <a:r>
              <a:rPr lang="zh-CN" altLang="en-US"/>
              <a:t>输入标题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E0F75E0-C283-B84E-A829-9D1FFA105794}" type="slidenum">
              <a:rPr lang="en-US" smtClean="0"/>
              <a:t/>
            </a:fld>
            <a:endParaRPr lang="en-US"/>
          </a:p>
        </p:txBody>
      </p:sp>
      <p:sp>
        <p:nvSpPr>
          <p:cNvPr id="6" name="文本占位符 11"/>
          <p:cNvSpPr>
            <a:spLocks noGrp="1"/>
          </p:cNvSpPr>
          <p:nvPr>
            <p:ph type="body" sz="quarter" idx="13" hasCustomPrompt="1"/>
          </p:nvPr>
        </p:nvSpPr>
        <p:spPr>
          <a:xfrm>
            <a:off x="1716423" y="352896"/>
            <a:ext cx="9767148" cy="915864"/>
          </a:xfrm>
        </p:spPr>
        <p:txBody>
          <a:bodyPr>
            <a:noAutofit/>
          </a:bodyPr>
          <a:lstStyle>
            <a:lvl1pPr marL="0" indent="0" algn="l" defTabSz="685800" rtl="0" eaLnBrk="1" latinLnBrk="0" hangingPunct="1">
              <a:buNone/>
              <a:defRPr lang="zh-CN" altLang="en-US" sz="2800" b="1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n-cs"/>
              </a:defRPr>
            </a:lvl1pPr>
          </a:lstStyle>
          <a:p>
            <a:pPr lvl="0"/>
            <a:r>
              <a:rPr lang="zh-CN" altLang="en-US"/>
              <a:t>输入标题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9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E0F75E0-C283-B84E-A829-9D1FFA105794}" type="slidenum">
              <a:rPr lang="en-US" smtClean="0"/>
              <a:t/>
            </a:fld>
            <a:endParaRPr lang="en-US"/>
          </a:p>
        </p:txBody>
      </p:sp>
      <p:sp>
        <p:nvSpPr>
          <p:cNvPr id="7" name="文本占位符 11"/>
          <p:cNvSpPr>
            <a:spLocks noGrp="1"/>
          </p:cNvSpPr>
          <p:nvPr>
            <p:ph type="body" sz="quarter" idx="13" hasCustomPrompt="1"/>
          </p:nvPr>
        </p:nvSpPr>
        <p:spPr>
          <a:xfrm>
            <a:off x="1716423" y="352896"/>
            <a:ext cx="9767148" cy="915864"/>
          </a:xfrm>
        </p:spPr>
        <p:txBody>
          <a:bodyPr>
            <a:noAutofit/>
          </a:bodyPr>
          <a:lstStyle>
            <a:lvl1pPr marL="0" indent="0" algn="l" defTabSz="685800" rtl="0" eaLnBrk="1" latinLnBrk="0" hangingPunct="1">
              <a:buNone/>
              <a:defRPr lang="zh-CN" altLang="en-US" sz="2800" b="1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n-cs"/>
              </a:defRPr>
            </a:lvl1pPr>
          </a:lstStyle>
          <a:p>
            <a:pPr lvl="0"/>
            <a:r>
              <a:rPr lang="zh-CN" altLang="en-US"/>
              <a:t>输入标题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55E80C9-61B4-4EFC-88F9-342AB0732E0B}" type="slidenum">
              <a:rPr lang="en-GB" smtClean="0"/>
              <a:t/>
            </a:fld>
            <a:endParaRPr lang="en-GB"/>
          </a:p>
        </p:txBody>
      </p:sp>
      <p:sp>
        <p:nvSpPr>
          <p:cNvPr id="3" name="文本占位符 11"/>
          <p:cNvSpPr>
            <a:spLocks noGrp="1"/>
          </p:cNvSpPr>
          <p:nvPr>
            <p:ph type="body" sz="quarter" idx="10" hasCustomPrompt="1"/>
          </p:nvPr>
        </p:nvSpPr>
        <p:spPr>
          <a:xfrm>
            <a:off x="1716423" y="352896"/>
            <a:ext cx="9767148" cy="915864"/>
          </a:xfrm>
        </p:spPr>
        <p:txBody>
          <a:bodyPr>
            <a:noAutofit/>
          </a:bodyPr>
          <a:lstStyle>
            <a:lvl1pPr marL="0" indent="0" algn="l" defTabSz="685800" rtl="0" eaLnBrk="1" latinLnBrk="0" hangingPunct="1">
              <a:buNone/>
              <a:defRPr lang="zh-CN" altLang="en-US" sz="2800" b="1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n-cs"/>
              </a:defRPr>
            </a:lvl1pPr>
          </a:lstStyle>
          <a:p>
            <a:pPr lvl="0"/>
            <a:r>
              <a:rPr lang="zh-CN" altLang="en-US"/>
              <a:t>输入标题</a:t>
            </a:r>
            <a:endParaRPr lang="zh-CN" altLang="en-US"/>
          </a:p>
        </p:txBody>
      </p:sp>
    </p:spTree>
  </p:cSld>
  <p:clrMapOvr>
    <a:masterClrMapping/>
  </p:clrMapOvr>
  <p:transition spd="slow">
    <p:wipe dir="r"/>
  </p:transition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1484784"/>
            <a:ext cx="2628900" cy="4692179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1484784"/>
            <a:ext cx="7734300" cy="4692179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E0F75E0-C283-B84E-A829-9D1FFA105794}" type="slidenum">
              <a:rPr lang="en-US" smtClean="0"/>
              <a:t/>
            </a:fld>
            <a:endParaRPr lang="en-US"/>
          </a:p>
        </p:txBody>
      </p:sp>
      <p:sp>
        <p:nvSpPr>
          <p:cNvPr id="7" name="文本占位符 11"/>
          <p:cNvSpPr>
            <a:spLocks noGrp="1"/>
          </p:cNvSpPr>
          <p:nvPr>
            <p:ph type="body" sz="quarter" idx="13" hasCustomPrompt="1"/>
          </p:nvPr>
        </p:nvSpPr>
        <p:spPr>
          <a:xfrm>
            <a:off x="1716423" y="352896"/>
            <a:ext cx="9767148" cy="915864"/>
          </a:xfrm>
        </p:spPr>
        <p:txBody>
          <a:bodyPr>
            <a:noAutofit/>
          </a:bodyPr>
          <a:lstStyle>
            <a:lvl1pPr marL="0" indent="0" algn="l" defTabSz="685800" rtl="0" eaLnBrk="1" latinLnBrk="0" hangingPunct="1">
              <a:buNone/>
              <a:defRPr lang="zh-CN" altLang="en-US" sz="2800" b="1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n-cs"/>
              </a:defRPr>
            </a:lvl1pPr>
          </a:lstStyle>
          <a:p>
            <a:pPr lvl="0"/>
            <a:r>
              <a:rPr lang="zh-CN" altLang="en-US"/>
              <a:t>输入标题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E0F75E0-C283-B84E-A829-9D1FFA105794}" type="slidenum">
              <a:rPr lang="en-US" smtClean="0"/>
              <a:t/>
            </a:fld>
            <a:endParaRPr lang="en-US"/>
          </a:p>
        </p:txBody>
      </p:sp>
      <p:sp>
        <p:nvSpPr>
          <p:cNvPr id="7" name="文本占位符 11"/>
          <p:cNvSpPr>
            <a:spLocks noGrp="1"/>
          </p:cNvSpPr>
          <p:nvPr>
            <p:ph type="body" sz="quarter" idx="13" hasCustomPrompt="1"/>
          </p:nvPr>
        </p:nvSpPr>
        <p:spPr>
          <a:xfrm>
            <a:off x="1716423" y="352896"/>
            <a:ext cx="9767148" cy="915864"/>
          </a:xfrm>
        </p:spPr>
        <p:txBody>
          <a:bodyPr>
            <a:noAutofit/>
          </a:bodyPr>
          <a:lstStyle>
            <a:lvl1pPr marL="0" indent="0" algn="l" defTabSz="685800" rtl="0" eaLnBrk="1" latinLnBrk="0" hangingPunct="1">
              <a:buNone/>
              <a:defRPr lang="zh-CN" altLang="en-US" sz="2800" b="1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n-cs"/>
              </a:defRPr>
            </a:lvl1pPr>
          </a:lstStyle>
          <a:p>
            <a:pPr lvl="0"/>
            <a:r>
              <a:rPr lang="zh-CN" altLang="en-US"/>
              <a:t>输入标题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9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9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E0F75E0-C283-B84E-A829-9D1FFA105794}" type="slidenum">
              <a:rPr lang="en-US" smtClean="0"/>
              <a:t/>
            </a:fld>
            <a:endParaRPr lang="en-US"/>
          </a:p>
        </p:txBody>
      </p:sp>
      <p:sp>
        <p:nvSpPr>
          <p:cNvPr id="8" name="文本占位符 11"/>
          <p:cNvSpPr>
            <a:spLocks noGrp="1"/>
          </p:cNvSpPr>
          <p:nvPr>
            <p:ph type="body" sz="quarter" idx="13" hasCustomPrompt="1"/>
          </p:nvPr>
        </p:nvSpPr>
        <p:spPr>
          <a:xfrm>
            <a:off x="1716423" y="352896"/>
            <a:ext cx="9767148" cy="915864"/>
          </a:xfrm>
        </p:spPr>
        <p:txBody>
          <a:bodyPr>
            <a:noAutofit/>
          </a:bodyPr>
          <a:lstStyle>
            <a:lvl1pPr marL="0" indent="0" algn="l" defTabSz="685800" rtl="0" eaLnBrk="1" latinLnBrk="0" hangingPunct="1">
              <a:buNone/>
              <a:defRPr lang="zh-CN" altLang="en-US" sz="2800" b="1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n-cs"/>
              </a:defRPr>
            </a:lvl1pPr>
          </a:lstStyle>
          <a:p>
            <a:pPr lvl="0"/>
            <a:r>
              <a:rPr lang="zh-CN" altLang="en-US"/>
              <a:t>输入标题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E0F75E0-C283-B84E-A829-9D1FFA105794}" type="slidenum">
              <a:rPr lang="en-US" smtClean="0"/>
              <a:t/>
            </a:fld>
            <a:endParaRPr lang="en-US"/>
          </a:p>
        </p:txBody>
      </p:sp>
      <p:sp>
        <p:nvSpPr>
          <p:cNvPr id="10" name="文本占位符 11"/>
          <p:cNvSpPr>
            <a:spLocks noGrp="1"/>
          </p:cNvSpPr>
          <p:nvPr>
            <p:ph type="body" sz="quarter" idx="13" hasCustomPrompt="1"/>
          </p:nvPr>
        </p:nvSpPr>
        <p:spPr>
          <a:xfrm>
            <a:off x="1716423" y="352896"/>
            <a:ext cx="9767148" cy="915864"/>
          </a:xfrm>
        </p:spPr>
        <p:txBody>
          <a:bodyPr>
            <a:noAutofit/>
          </a:bodyPr>
          <a:lstStyle>
            <a:lvl1pPr marL="0" indent="0" algn="l" defTabSz="685800" rtl="0" eaLnBrk="1" latinLnBrk="0" hangingPunct="1">
              <a:buNone/>
              <a:defRPr lang="zh-CN" altLang="en-US" sz="2800" b="1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n-cs"/>
              </a:defRPr>
            </a:lvl1pPr>
          </a:lstStyle>
          <a:p>
            <a:pPr lvl="0"/>
            <a:r>
              <a:rPr lang="zh-CN" altLang="en-US"/>
              <a:t>输入标题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1844824"/>
            <a:ext cx="6172200" cy="401622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E0F75E0-C283-B84E-A829-9D1FFA105794}" type="slidenum">
              <a:rPr lang="en-US" smtClean="0"/>
              <a:t/>
            </a:fld>
            <a:endParaRPr lang="en-US"/>
          </a:p>
        </p:txBody>
      </p:sp>
      <p:sp>
        <p:nvSpPr>
          <p:cNvPr id="8" name="文本占位符 11"/>
          <p:cNvSpPr>
            <a:spLocks noGrp="1"/>
          </p:cNvSpPr>
          <p:nvPr>
            <p:ph type="body" sz="quarter" idx="13" hasCustomPrompt="1"/>
          </p:nvPr>
        </p:nvSpPr>
        <p:spPr>
          <a:xfrm>
            <a:off x="1716423" y="352896"/>
            <a:ext cx="9767148" cy="915864"/>
          </a:xfrm>
        </p:spPr>
        <p:txBody>
          <a:bodyPr>
            <a:noAutofit/>
          </a:bodyPr>
          <a:lstStyle>
            <a:lvl1pPr marL="0" indent="0" algn="l" defTabSz="685800" rtl="0" eaLnBrk="1" latinLnBrk="0" hangingPunct="1">
              <a:buNone/>
              <a:defRPr lang="zh-CN" altLang="en-US" sz="2800" b="1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n-cs"/>
              </a:defRPr>
            </a:lvl1pPr>
          </a:lstStyle>
          <a:p>
            <a:pPr lvl="0"/>
            <a:r>
              <a:rPr lang="zh-CN" altLang="en-US"/>
              <a:t>输入标题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1700808"/>
            <a:ext cx="6172200" cy="41602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/>
              <a:t>单击图标添加图片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E0F75E0-C283-B84E-A829-9D1FFA105794}" type="slidenum">
              <a:rPr lang="en-US" smtClean="0"/>
              <a:t/>
            </a:fld>
            <a:endParaRPr lang="en-US"/>
          </a:p>
        </p:txBody>
      </p:sp>
      <p:sp>
        <p:nvSpPr>
          <p:cNvPr id="8" name="文本占位符 11"/>
          <p:cNvSpPr>
            <a:spLocks noGrp="1"/>
          </p:cNvSpPr>
          <p:nvPr>
            <p:ph type="body" sz="quarter" idx="13" hasCustomPrompt="1"/>
          </p:nvPr>
        </p:nvSpPr>
        <p:spPr>
          <a:xfrm>
            <a:off x="1716423" y="352896"/>
            <a:ext cx="9767148" cy="915864"/>
          </a:xfrm>
        </p:spPr>
        <p:txBody>
          <a:bodyPr>
            <a:noAutofit/>
          </a:bodyPr>
          <a:lstStyle>
            <a:lvl1pPr marL="0" indent="0" algn="l" defTabSz="685800" rtl="0" eaLnBrk="1" latinLnBrk="0" hangingPunct="1">
              <a:buNone/>
              <a:defRPr lang="zh-CN" altLang="en-US" sz="2800" b="1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n-cs"/>
              </a:defRPr>
            </a:lvl1pPr>
          </a:lstStyle>
          <a:p>
            <a:pPr lvl="0"/>
            <a:r>
              <a:rPr lang="zh-CN" altLang="en-US"/>
              <a:t>输入标题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9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E0F75E0-C283-B84E-A829-9D1FFA105794}" type="slidenum">
              <a:rPr lang="en-US" smtClean="0"/>
              <a:t/>
            </a:fld>
            <a:endParaRPr lang="en-US"/>
          </a:p>
        </p:txBody>
      </p:sp>
      <p:sp>
        <p:nvSpPr>
          <p:cNvPr id="7" name="文本占位符 11"/>
          <p:cNvSpPr>
            <a:spLocks noGrp="1"/>
          </p:cNvSpPr>
          <p:nvPr>
            <p:ph type="body" sz="quarter" idx="13" hasCustomPrompt="1"/>
          </p:nvPr>
        </p:nvSpPr>
        <p:spPr>
          <a:xfrm>
            <a:off x="1716423" y="352896"/>
            <a:ext cx="9767148" cy="915864"/>
          </a:xfrm>
        </p:spPr>
        <p:txBody>
          <a:bodyPr>
            <a:noAutofit/>
          </a:bodyPr>
          <a:lstStyle>
            <a:lvl1pPr marL="0" indent="0" algn="l" defTabSz="685800" rtl="0" eaLnBrk="1" latinLnBrk="0" hangingPunct="1">
              <a:buNone/>
              <a:defRPr lang="zh-CN" altLang="en-US" sz="2800" b="1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n-cs"/>
              </a:defRPr>
            </a:lvl1pPr>
          </a:lstStyle>
          <a:p>
            <a:pPr lvl="0"/>
            <a:r>
              <a:rPr lang="zh-CN" altLang="en-US"/>
              <a:t>输入标题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E0F75E0-C283-B84E-A829-9D1FFA105794}" type="slidenum">
              <a:rPr lang="en-US" smtClean="0"/>
              <a:t/>
            </a:fld>
            <a:endParaRPr lang="en-US"/>
          </a:p>
        </p:txBody>
      </p:sp>
      <p:sp>
        <p:nvSpPr>
          <p:cNvPr id="7" name="文本占位符 11"/>
          <p:cNvSpPr>
            <a:spLocks noGrp="1"/>
          </p:cNvSpPr>
          <p:nvPr>
            <p:ph type="body" sz="quarter" idx="13" hasCustomPrompt="1"/>
          </p:nvPr>
        </p:nvSpPr>
        <p:spPr>
          <a:xfrm>
            <a:off x="1716423" y="352896"/>
            <a:ext cx="9767148" cy="915864"/>
          </a:xfrm>
        </p:spPr>
        <p:txBody>
          <a:bodyPr>
            <a:noAutofit/>
          </a:bodyPr>
          <a:lstStyle>
            <a:lvl1pPr marL="0" indent="0" algn="l" defTabSz="685800" rtl="0" eaLnBrk="1" latinLnBrk="0" hangingPunct="1">
              <a:buNone/>
              <a:defRPr lang="zh-CN" altLang="en-US" sz="2800" b="1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n-cs"/>
              </a:defRPr>
            </a:lvl1pPr>
          </a:lstStyle>
          <a:p>
            <a:pPr lvl="0"/>
            <a:r>
              <a:rPr lang="zh-CN" altLang="en-US"/>
              <a:t>输入标题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3_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333811" y="6356351"/>
            <a:ext cx="2743200" cy="365125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E0F75E0-C283-B84E-A829-9D1FFA105794}" type="slidenum">
              <a:rPr lang="en-US" smtClean="0"/>
              <a:t/>
            </a:fld>
            <a:endParaRPr lang="en-US"/>
          </a:p>
        </p:txBody>
      </p:sp>
      <p:sp>
        <p:nvSpPr>
          <p:cNvPr id="3" name="文本占位符 11"/>
          <p:cNvSpPr>
            <a:spLocks noGrp="1"/>
          </p:cNvSpPr>
          <p:nvPr>
            <p:ph type="body" sz="quarter" idx="10" hasCustomPrompt="1"/>
          </p:nvPr>
        </p:nvSpPr>
        <p:spPr>
          <a:xfrm>
            <a:off x="1716423" y="352896"/>
            <a:ext cx="9767148" cy="915864"/>
          </a:xfrm>
        </p:spPr>
        <p:txBody>
          <a:bodyPr>
            <a:noAutofit/>
          </a:bodyPr>
          <a:lstStyle>
            <a:lvl1pPr marL="0" indent="0" algn="l" defTabSz="685800" rtl="0" eaLnBrk="1" latinLnBrk="0" hangingPunct="1">
              <a:buNone/>
              <a:defRPr lang="zh-CN" altLang="en-US" sz="2800" b="1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n-cs"/>
              </a:defRPr>
            </a:lvl1pPr>
          </a:lstStyle>
          <a:p>
            <a:pPr lvl="0"/>
            <a:r>
              <a:rPr lang="zh-CN" altLang="en-US"/>
              <a:t>输入标题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cxnSp>
        <p:nvCxnSpPr>
          <p:cNvPr id="4" name="直接连接符 3"/>
          <p:cNvCxnSpPr/>
          <p:nvPr userDrawn="1"/>
        </p:nvCxnSpPr>
        <p:spPr>
          <a:xfrm>
            <a:off x="0" y="908720"/>
            <a:ext cx="12192000" cy="0"/>
          </a:xfrm>
          <a:prstGeom prst="line">
            <a:avLst/>
          </a:prstGeom>
          <a:ln w="28575">
            <a:solidFill>
              <a:srgbClr val="82145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3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cxnSp>
        <p:nvCxnSpPr>
          <p:cNvPr id="4" name="直接连接符 3"/>
          <p:cNvCxnSpPr/>
          <p:nvPr userDrawn="1"/>
        </p:nvCxnSpPr>
        <p:spPr>
          <a:xfrm>
            <a:off x="0" y="908720"/>
            <a:ext cx="12192000" cy="0"/>
          </a:xfrm>
          <a:prstGeom prst="line">
            <a:avLst/>
          </a:prstGeom>
          <a:ln w="28575">
            <a:solidFill>
              <a:srgbClr val="82145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4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cxnSp>
        <p:nvCxnSpPr>
          <p:cNvPr id="4" name="直接连接符 3"/>
          <p:cNvCxnSpPr/>
          <p:nvPr userDrawn="1"/>
        </p:nvCxnSpPr>
        <p:spPr>
          <a:xfrm>
            <a:off x="0" y="908720"/>
            <a:ext cx="12192000" cy="0"/>
          </a:xfrm>
          <a:prstGeom prst="line">
            <a:avLst/>
          </a:prstGeom>
          <a:ln w="28575">
            <a:solidFill>
              <a:srgbClr val="82145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6003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0" y="4876800"/>
            <a:ext cx="12168188" cy="1561159"/>
          </a:xfrm>
          <a:prstGeom prst="rect">
            <a:avLst/>
          </a:prstGeom>
        </p:spPr>
        <p:txBody>
          <a:bodyPr anchor="t">
            <a:normAutofit/>
          </a:bodyPr>
          <a:lstStyle>
            <a:lvl1pPr algn="ctr">
              <a:defRPr sz="4400" b="1">
                <a:solidFill>
                  <a:srgbClr val="83005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0" p14:dur="2000"/>
    </mc:Choice>
    <mc:Fallback>
      <p:transition spd="slow" advTm="0"/>
    </mc:Fallback>
  </mc:AlternateContent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 bwMode="gray">
          <a:xfrm>
            <a:off x="624417" y="346076"/>
            <a:ext cx="9410699" cy="949325"/>
          </a:xfrm>
          <a:prstGeom prst="rect">
            <a:avLst/>
          </a:prstGeo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pPr fontAlgn="base"/>
            <a:r>
              <a:rPr lang="zh-CN" altLang="en-US" strike="noStrike" noProof="0" smtClean="0"/>
              <a:t>单击此处编辑母版标题样式</a:t>
            </a:r>
            <a:endParaRPr lang="en-US" strike="noStrike" noProof="0"/>
          </a:p>
        </p:txBody>
      </p:sp>
      <p:sp>
        <p:nvSpPr>
          <p:cNvPr id="10" name="Fußzeilenplatzhalter 4"/>
          <p:cNvSpPr>
            <a:spLocks noGrp="1"/>
          </p:cNvSpPr>
          <p:nvPr>
            <p:ph type="ftr" sz="quarter" idx="3"/>
          </p:nvPr>
        </p:nvSpPr>
        <p:spPr bwMode="gray">
          <a:xfrm>
            <a:off x="1162051" y="6424084"/>
            <a:ext cx="8001000" cy="433917"/>
          </a:xfrm>
          <a:prstGeom prst="rect">
            <a:avLst/>
          </a:prstGeom>
        </p:spPr>
        <p:txBody>
          <a:bodyPr vert="horz" wrap="square" lIns="0" tIns="0" rIns="0" bIns="0" numCol="1" anchor="ctr" anchorCtr="0" compatLnSpc="1"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800" b="0" i="0" u="none" strike="noStrike" kern="1200" cap="none" spc="0" normalizeH="0" baseline="0" noProof="0">
                <a:ln>
                  <a:noFill/>
                </a:ln>
                <a:solidFill>
                  <a:srgbClr val="676767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• Product Supply – Basispräsentation • April 2013</a:t>
            </a:r>
            <a:endParaRPr kumimoji="0" lang="en-US" altLang="zh-CN" sz="800" b="0" i="0" u="none" strike="noStrike" kern="1200" cap="none" spc="0" normalizeH="0" baseline="0" noProof="0">
              <a:ln>
                <a:noFill/>
              </a:ln>
              <a:solidFill>
                <a:srgbClr val="676767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2" name="Foliennummernplatzhalter 3"/>
          <p:cNvSpPr>
            <a:spLocks noGrp="1"/>
          </p:cNvSpPr>
          <p:nvPr>
            <p:ph type="sldNum" sz="quarter" idx="4"/>
          </p:nvPr>
        </p:nvSpPr>
        <p:spPr bwMode="gray">
          <a:xfrm>
            <a:off x="480484" y="6424084"/>
            <a:ext cx="643467" cy="433917"/>
          </a:xfrm>
          <a:prstGeom prst="rect">
            <a:avLst/>
          </a:prstGeom>
        </p:spPr>
        <p:txBody>
          <a:bodyPr vert="horz" wrap="square" lIns="0" tIns="0" rIns="0" bIns="0" numCol="1" anchor="ctr" anchorCtr="0" compatLnSpc="1"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fontAlgn="base"/>
            <a:r>
              <a:rPr lang="en-US" altLang="zh-CN" strike="noStrike" noProof="1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Seite </a:t>
            </a:r>
            <a:fld id="{9A0DB2DC-4C9A-4742-B13C-FB6460FD3503}" type="slidenum">
              <a:rPr lang="en-US" altLang="zh-CN" strike="noStrike" noProof="1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/>
            </a:fld>
            <a:endParaRPr lang="en-US" altLang="zh-CN" strike="noStrike" noProof="1"/>
          </a:p>
        </p:txBody>
      </p:sp>
    </p:spTree>
  </p:cSld>
  <p:clrMapOvr>
    <a:masterClrMapping/>
  </p:clrMapOvr>
  <p:transition>
    <p:wipe/>
  </p:transition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bl">
  <p:cSld name="标题和表格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9"/>
            <a:ext cx="10972800" cy="1143000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表格占位符 2"/>
          <p:cNvSpPr>
            <a:spLocks noGrp="1"/>
          </p:cNvSpPr>
          <p:nvPr>
            <p:ph type="tbl" idx="1"/>
          </p:nvPr>
        </p:nvSpPr>
        <p:spPr>
          <a:xfrm>
            <a:off x="609600" y="1600203"/>
            <a:ext cx="10972800" cy="4525963"/>
          </a:xfrm>
          <a:prstGeom prst="rect">
            <a:avLst/>
          </a:prstGeom>
        </p:spPr>
        <p:txBody>
          <a:bodyPr vert="horz" wrap="square" lIns="0" tIns="0" rIns="0" bIns="0" numCol="1" anchor="t" anchorCtr="0" compatLnSpc="1"/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ts val="300"/>
              </a:spcBef>
              <a:spcAft>
                <a:spcPts val="600"/>
              </a:spcAft>
              <a:buClr>
                <a:schemeClr val="accent2"/>
              </a:buClr>
              <a:buSzPct val="110000"/>
              <a:buFont typeface="Arial" pitchFamily="34" charset="0"/>
              <a:buChar char="•"/>
              <a:defRPr/>
            </a:pPr>
            <a:endParaRPr kumimoji="0" lang="zh-CN" altLang="en-US" sz="3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0"/>
          </p:nvPr>
        </p:nvSpPr>
        <p:spPr>
          <a:xfrm>
            <a:off x="1162051" y="6424084"/>
            <a:ext cx="8001000" cy="433917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800" b="0" i="0" u="none" strike="noStrike" kern="1200" cap="none" spc="0" normalizeH="0" baseline="0" noProof="0">
                <a:ln>
                  <a:noFill/>
                </a:ln>
                <a:solidFill>
                  <a:srgbClr val="676767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• Product Supply – Basispräsentation • April 2013</a:t>
            </a:r>
            <a:endParaRPr kumimoji="0" lang="en-US" altLang="zh-CN" sz="800" b="0" i="0" u="none" strike="noStrike" kern="1200" cap="none" spc="0" normalizeH="0" baseline="0" noProof="0">
              <a:ln>
                <a:noFill/>
              </a:ln>
              <a:solidFill>
                <a:srgbClr val="676767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1"/>
          </p:nvPr>
        </p:nvSpPr>
        <p:spPr>
          <a:xfrm>
            <a:off x="480484" y="6424084"/>
            <a:ext cx="643467" cy="433917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fontAlgn="base" hangingPunct="1"/>
            <a:r>
              <a:rPr lang="en-US" altLang="zh-CN" strike="noStrike" noProof="1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Seite </a:t>
            </a:r>
            <a:fld id="{9A0DB2DC-4C9A-4742-B13C-FB6460FD3503}" type="slidenum">
              <a:rPr lang="en-US" altLang="zh-CN" sz="800" strike="noStrike" noProof="1">
                <a:solidFill>
                  <a:srgbClr val="676767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/>
            </a:fld>
            <a:endParaRPr lang="en-US" altLang="zh-CN" sz="800" strike="noStrike" noProof="1">
              <a:solidFill>
                <a:srgbClr val="676767"/>
              </a:solidFill>
              <a:latin typeface="微软雅黑" panose="020b0503020204020204" pitchFamily="34" charset="-122"/>
            </a:endParaRPr>
          </a:p>
        </p:txBody>
      </p:sp>
    </p:spTree>
  </p:cSld>
  <p:clrMapOvr>
    <a:masterClrMapping/>
  </p:clrMapOvr>
  <p:transition>
    <p:fade/>
  </p:transition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838200" y="6356351"/>
            <a:ext cx="2743200" cy="365125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4038600" y="6356351"/>
            <a:ext cx="4114800" cy="365125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8610600" y="6356351"/>
            <a:ext cx="2743200" cy="365125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E0F75E0-C283-B84E-A829-9D1FFA105794}" type="slidenum">
              <a:rPr lang="en-US" smtClean="0"/>
              <a:t/>
            </a:fld>
            <a:endParaRPr lang="en-US"/>
          </a:p>
        </p:txBody>
      </p:sp>
      <p:sp>
        <p:nvSpPr>
          <p:cNvPr id="5" name="文本占位符 11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1716423" y="352896"/>
            <a:ext cx="9767148" cy="915864"/>
          </a:xfrm>
        </p:spPr>
        <p:txBody>
          <a:bodyPr>
            <a:noAutofit/>
          </a:bodyPr>
          <a:lstStyle>
            <a:lvl1pPr marL="0" indent="0" algn="l" defTabSz="685800" rtl="0" eaLnBrk="1" latinLnBrk="0" hangingPunct="1">
              <a:buNone/>
              <a:defRPr lang="zh-CN" altLang="en-US" sz="2800" b="1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n-cs"/>
              </a:defRPr>
            </a:lvl1pPr>
          </a:lstStyle>
          <a:p>
            <a:pPr lvl="0"/>
            <a:r>
              <a:rPr lang="zh-CN" altLang="en-US"/>
              <a:t>输入标题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7"/>
            <a:ext cx="9144000" cy="1655763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E0F75E0-C283-B84E-A829-9D1FFA105794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  <p:hf hdr="0" ftr="0" dt="0"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879743" y="6349833"/>
            <a:ext cx="2700000" cy="316800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4116000" y="6349833"/>
            <a:ext cx="3960000" cy="316800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8610600" y="6349833"/>
            <a:ext cx="2700000" cy="316800"/>
          </a:xfrm>
        </p:spPr>
        <p:txBody>
          <a:bodyPr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slideLayout" Target="../slideLayouts/slideLayout34.xml" /><Relationship Id="rId24" Type="http://schemas.openxmlformats.org/officeDocument/2006/relationships/slideLayout" Target="../slideLayouts/slideLayout35.xml" /><Relationship Id="rId25" Type="http://schemas.openxmlformats.org/officeDocument/2006/relationships/slideLayout" Target="../slideLayouts/slideLayout36.xml" /><Relationship Id="rId26" Type="http://schemas.openxmlformats.org/officeDocument/2006/relationships/slideLayout" Target="../slideLayouts/slideLayout37.xml" /><Relationship Id="rId27" Type="http://schemas.openxmlformats.org/officeDocument/2006/relationships/slideLayout" Target="../slideLayouts/slideLayout38.xml" /><Relationship Id="rId28" Type="http://schemas.openxmlformats.org/officeDocument/2006/relationships/slideLayout" Target="../slideLayouts/slideLayout39.xml" /><Relationship Id="rId29" Type="http://schemas.openxmlformats.org/officeDocument/2006/relationships/slideLayout" Target="../slideLayouts/slideLayout40.xml" /><Relationship Id="rId3" Type="http://schemas.openxmlformats.org/officeDocument/2006/relationships/slideLayout" Target="../slideLayouts/slideLayout14.xml" /><Relationship Id="rId30" Type="http://schemas.openxmlformats.org/officeDocument/2006/relationships/slideLayout" Target="../slideLayouts/slideLayout41.xml" /><Relationship Id="rId31" Type="http://schemas.openxmlformats.org/officeDocument/2006/relationships/theme" Target="../theme/theme2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2.xml" /><Relationship Id="rId2" Type="http://schemas.openxmlformats.org/officeDocument/2006/relationships/theme" Target="../theme/theme3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3.xml" /><Relationship Id="rId2" Type="http://schemas.openxmlformats.org/officeDocument/2006/relationships/slideLayout" Target="../slideLayouts/slideLayout44.xml" /><Relationship Id="rId3" Type="http://schemas.openxmlformats.org/officeDocument/2006/relationships/theme" Target="../theme/theme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圆角矩形 15"/>
          <p:cNvSpPr/>
          <p:nvPr userDrawn="1"/>
        </p:nvSpPr>
        <p:spPr>
          <a:xfrm>
            <a:off x="324273" y="170180"/>
            <a:ext cx="191347" cy="631613"/>
          </a:xfrm>
          <a:prstGeom prst="roundRect">
            <a:avLst/>
          </a:prstGeom>
          <a:solidFill>
            <a:srgbClr val="E6AF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11" name="对角圆角矩形 10"/>
          <p:cNvSpPr/>
          <p:nvPr userDrawn="1"/>
        </p:nvSpPr>
        <p:spPr bwMode="auto">
          <a:xfrm>
            <a:off x="-847" y="170180"/>
            <a:ext cx="467360" cy="631613"/>
          </a:xfrm>
          <a:prstGeom prst="round2DiagRect">
            <a:avLst/>
          </a:prstGeom>
          <a:solidFill>
            <a:srgbClr val="830051"/>
          </a:solidFill>
          <a:ln>
            <a:noFill/>
          </a:ln>
        </p:spPr>
        <p:txBody>
          <a:bodyPr wrap="none" rtlCol="0" anchor="ctr">
            <a:noAutofit/>
          </a:bodyPr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defTabSz="914400">
              <a:spcBef>
                <a:spcPct val="0"/>
              </a:spcBef>
              <a:spcAft>
                <a:spcPct val="0"/>
              </a:spcAft>
              <a:buClrTx/>
              <a:buSzTx/>
              <a:buFontTx/>
              <a:defRPr/>
            </a:pPr>
            <a:endParaRPr lang="zh-CN" altLang="en-US" sz="2400" kern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ea typeface="华文细黑" panose="02010600040101010101" pitchFamily="2" charset="-122"/>
              <a:sym typeface="+mn-ea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  <p:sldLayoutId id="2147483679" r:id="rId20"/>
    <p:sldLayoutId id="2147483680" r:id="rId21"/>
    <p:sldLayoutId id="2147483681" r:id="rId22"/>
    <p:sldLayoutId id="2147483682" r:id="rId23"/>
    <p:sldLayoutId id="2147483683" r:id="rId24"/>
    <p:sldLayoutId id="2147483684" r:id="rId25"/>
    <p:sldLayoutId id="2147483685" r:id="rId26"/>
    <p:sldLayoutId id="2147483686" r:id="rId27"/>
    <p:sldLayoutId id="2147483687" r:id="rId28"/>
    <p:sldLayoutId id="2147483688" r:id="rId29"/>
    <p:sldLayoutId id="2147483689" r:id="rId30"/>
  </p:sldLayoutIdLst>
  <p:transition/>
  <p:timing/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圆角矩形 15"/>
          <p:cNvSpPr/>
          <p:nvPr userDrawn="1"/>
        </p:nvSpPr>
        <p:spPr>
          <a:xfrm>
            <a:off x="324273" y="170180"/>
            <a:ext cx="191347" cy="631613"/>
          </a:xfrm>
          <a:prstGeom prst="roundRect">
            <a:avLst/>
          </a:prstGeom>
          <a:solidFill>
            <a:srgbClr val="E6AF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11" name="对角圆角矩形 10"/>
          <p:cNvSpPr/>
          <p:nvPr userDrawn="1"/>
        </p:nvSpPr>
        <p:spPr bwMode="auto">
          <a:xfrm>
            <a:off x="-847" y="170180"/>
            <a:ext cx="467360" cy="631613"/>
          </a:xfrm>
          <a:prstGeom prst="round2DiagRect">
            <a:avLst/>
          </a:prstGeom>
          <a:solidFill>
            <a:srgbClr val="830051"/>
          </a:solidFill>
          <a:ln>
            <a:noFill/>
          </a:ln>
        </p:spPr>
        <p:txBody>
          <a:bodyPr wrap="none" rtlCol="0" anchor="ctr">
            <a:noAutofit/>
          </a:bodyPr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defTabSz="914400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endParaRPr lang="zh-CN" altLang="en-US" sz="2400" kern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ea typeface="华文细黑" panose="02010600040101010101" pitchFamily="2" charset="-122"/>
              <a:sym typeface="+mn-ea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</p:sldLayoutIdLst>
  <p:transition/>
  <p:timing/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圆角矩形 15"/>
          <p:cNvSpPr/>
          <p:nvPr userDrawn="1"/>
        </p:nvSpPr>
        <p:spPr>
          <a:xfrm>
            <a:off x="324273" y="170180"/>
            <a:ext cx="191347" cy="631613"/>
          </a:xfrm>
          <a:prstGeom prst="roundRect">
            <a:avLst/>
          </a:prstGeom>
          <a:solidFill>
            <a:srgbClr val="E6AF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11" name="对角圆角矩形 10"/>
          <p:cNvSpPr/>
          <p:nvPr userDrawn="1"/>
        </p:nvSpPr>
        <p:spPr bwMode="auto">
          <a:xfrm>
            <a:off x="-847" y="170180"/>
            <a:ext cx="467360" cy="631613"/>
          </a:xfrm>
          <a:prstGeom prst="round2DiagRect">
            <a:avLst/>
          </a:prstGeom>
          <a:solidFill>
            <a:srgbClr val="830051"/>
          </a:solidFill>
          <a:ln>
            <a:noFill/>
          </a:ln>
        </p:spPr>
        <p:txBody>
          <a:bodyPr wrap="none" rtlCol="0" anchor="ctr">
            <a:noAutofit/>
          </a:bodyPr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defTabSz="914400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endParaRPr lang="zh-CN" altLang="en-US" sz="2400" kern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ea typeface="华文细黑" panose="02010600040101010101" pitchFamily="2" charset="-122"/>
              <a:sym typeface="+mn-ea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</p:sldLayoutIdLst>
  <p:transition/>
  <p:timing/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9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2.xml" /><Relationship Id="rId10" Type="http://schemas.openxmlformats.org/officeDocument/2006/relationships/tags" Target="../tags/tag15.xml" /><Relationship Id="rId11" Type="http://schemas.openxmlformats.org/officeDocument/2006/relationships/tags" Target="../tags/tag16.xml" /><Relationship Id="rId12" Type="http://schemas.openxmlformats.org/officeDocument/2006/relationships/tags" Target="../tags/tag17.xml" /><Relationship Id="rId13" Type="http://schemas.openxmlformats.org/officeDocument/2006/relationships/tags" Target="../tags/tag18.xml" /><Relationship Id="rId14" Type="http://schemas.openxmlformats.org/officeDocument/2006/relationships/tags" Target="../tags/tag19.xml" /><Relationship Id="rId15" Type="http://schemas.openxmlformats.org/officeDocument/2006/relationships/tags" Target="../tags/tag20.xml" /><Relationship Id="rId16" Type="http://schemas.openxmlformats.org/officeDocument/2006/relationships/tags" Target="../tags/tag21.xml" /><Relationship Id="rId17" Type="http://schemas.openxmlformats.org/officeDocument/2006/relationships/tags" Target="../tags/tag22.xml" /><Relationship Id="rId18" Type="http://schemas.openxmlformats.org/officeDocument/2006/relationships/tags" Target="../tags/tag23.xml" /><Relationship Id="rId19" Type="http://schemas.openxmlformats.org/officeDocument/2006/relationships/tags" Target="../tags/tag2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25.xml" /><Relationship Id="rId21" Type="http://schemas.openxmlformats.org/officeDocument/2006/relationships/tags" Target="../tags/tag26.xml" /><Relationship Id="rId22" Type="http://schemas.openxmlformats.org/officeDocument/2006/relationships/tags" Target="../tags/tag27.xml" /><Relationship Id="rId23" Type="http://schemas.openxmlformats.org/officeDocument/2006/relationships/tags" Target="../tags/tag28.xml" /><Relationship Id="rId24" Type="http://schemas.openxmlformats.org/officeDocument/2006/relationships/tags" Target="../tags/tag29.xml" /><Relationship Id="rId25" Type="http://schemas.openxmlformats.org/officeDocument/2006/relationships/tags" Target="../tags/tag30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tags" Target="../tags/tag11.xml" /><Relationship Id="rId7" Type="http://schemas.openxmlformats.org/officeDocument/2006/relationships/tags" Target="../tags/tag12.xml" /><Relationship Id="rId8" Type="http://schemas.openxmlformats.org/officeDocument/2006/relationships/tags" Target="../tags/tag13.xml" /><Relationship Id="rId9" Type="http://schemas.openxmlformats.org/officeDocument/2006/relationships/tags" Target="../tags/tag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3.xml" /><Relationship Id="rId10" Type="http://schemas.openxmlformats.org/officeDocument/2006/relationships/tags" Target="../tags/tag36.xml" /><Relationship Id="rId11" Type="http://schemas.openxmlformats.org/officeDocument/2006/relationships/tags" Target="../tags/tag37.xml" /><Relationship Id="rId12" Type="http://schemas.openxmlformats.org/officeDocument/2006/relationships/tags" Target="../tags/tag38.xml" /><Relationship Id="rId13" Type="http://schemas.openxmlformats.org/officeDocument/2006/relationships/tags" Target="../tags/tag39.xml" /><Relationship Id="rId14" Type="http://schemas.openxmlformats.org/officeDocument/2006/relationships/tags" Target="../tags/tag40.xml" /><Relationship Id="rId15" Type="http://schemas.openxmlformats.org/officeDocument/2006/relationships/tags" Target="../tags/tag41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jpe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3.jpeg" /><Relationship Id="rId7" Type="http://schemas.openxmlformats.org/officeDocument/2006/relationships/tags" Target="../tags/tag33.xml" /><Relationship Id="rId8" Type="http://schemas.openxmlformats.org/officeDocument/2006/relationships/tags" Target="../tags/tag34.xml" /><Relationship Id="rId9" Type="http://schemas.openxmlformats.org/officeDocument/2006/relationships/tags" Target="../tags/tag3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3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image" Target="../media/image4.jpeg" /><Relationship Id="rId7" Type="http://schemas.openxmlformats.org/officeDocument/2006/relationships/tags" Target="../tags/tag45.xml" /><Relationship Id="rId8" Type="http://schemas.openxmlformats.org/officeDocument/2006/relationships/tags" Target="../tags/tag4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tags" Target="../tags/tag54.xml" /><Relationship Id="rId11" Type="http://schemas.openxmlformats.org/officeDocument/2006/relationships/tags" Target="../tags/tag55.xml" /><Relationship Id="rId12" Type="http://schemas.openxmlformats.org/officeDocument/2006/relationships/tags" Target="../tags/tag56.xml" /><Relationship Id="rId13" Type="http://schemas.openxmlformats.org/officeDocument/2006/relationships/tags" Target="../tags/tag57.xml" /><Relationship Id="rId14" Type="http://schemas.openxmlformats.org/officeDocument/2006/relationships/tags" Target="../tags/tag58.xml" /><Relationship Id="rId15" Type="http://schemas.openxmlformats.org/officeDocument/2006/relationships/tags" Target="../tags/tag59.xml" /><Relationship Id="rId16" Type="http://schemas.openxmlformats.org/officeDocument/2006/relationships/tags" Target="../tags/tag60.xml" /><Relationship Id="rId17" Type="http://schemas.openxmlformats.org/officeDocument/2006/relationships/tags" Target="../tags/tag61.xml" /><Relationship Id="rId18" Type="http://schemas.openxmlformats.org/officeDocument/2006/relationships/tags" Target="../tags/tag62.xml" /><Relationship Id="rId19" Type="http://schemas.openxmlformats.org/officeDocument/2006/relationships/tags" Target="../tags/tag63.xml" /><Relationship Id="rId2" Type="http://schemas.openxmlformats.org/officeDocument/2006/relationships/notesSlide" Target="../notesSlides/notesSlide6.xml" /><Relationship Id="rId20" Type="http://schemas.openxmlformats.org/officeDocument/2006/relationships/tags" Target="../tags/tag64.xml" /><Relationship Id="rId21" Type="http://schemas.openxmlformats.org/officeDocument/2006/relationships/tags" Target="../tags/tag65.xml" /><Relationship Id="rId22" Type="http://schemas.openxmlformats.org/officeDocument/2006/relationships/tags" Target="../tags/tag66.xml" /><Relationship Id="rId23" Type="http://schemas.openxmlformats.org/officeDocument/2006/relationships/tags" Target="../tags/tag67.xml" /><Relationship Id="rId24" Type="http://schemas.openxmlformats.org/officeDocument/2006/relationships/tags" Target="../tags/tag68.xml" /><Relationship Id="rId25" Type="http://schemas.openxmlformats.org/officeDocument/2006/relationships/tags" Target="../tags/tag69.xml" /><Relationship Id="rId26" Type="http://schemas.openxmlformats.org/officeDocument/2006/relationships/tags" Target="../tags/tag70.xml" /><Relationship Id="rId27" Type="http://schemas.openxmlformats.org/officeDocument/2006/relationships/tags" Target="../tags/tag71.xml" /><Relationship Id="rId28" Type="http://schemas.openxmlformats.org/officeDocument/2006/relationships/tags" Target="../tags/tag72.xml" /><Relationship Id="rId29" Type="http://schemas.openxmlformats.org/officeDocument/2006/relationships/tags" Target="../tags/tag73.xml" /><Relationship Id="rId3" Type="http://schemas.openxmlformats.org/officeDocument/2006/relationships/tags" Target="../tags/tag47.xml" /><Relationship Id="rId30" Type="http://schemas.openxmlformats.org/officeDocument/2006/relationships/tags" Target="../tags/tag74.xml" /><Relationship Id="rId31" Type="http://schemas.openxmlformats.org/officeDocument/2006/relationships/tags" Target="../tags/tag75.xml" /><Relationship Id="rId32" Type="http://schemas.openxmlformats.org/officeDocument/2006/relationships/tags" Target="../tags/tag76.xml" /><Relationship Id="rId4" Type="http://schemas.openxmlformats.org/officeDocument/2006/relationships/tags" Target="../tags/tag48.xml" /><Relationship Id="rId5" Type="http://schemas.openxmlformats.org/officeDocument/2006/relationships/tags" Target="../tags/tag49.xml" /><Relationship Id="rId6" Type="http://schemas.openxmlformats.org/officeDocument/2006/relationships/tags" Target="../tags/tag50.xml" /><Relationship Id="rId7" Type="http://schemas.openxmlformats.org/officeDocument/2006/relationships/tags" Target="../tags/tag51.xml" /><Relationship Id="rId8" Type="http://schemas.openxmlformats.org/officeDocument/2006/relationships/tags" Target="../tags/tag52.xml" /><Relationship Id="rId9" Type="http://schemas.openxmlformats.org/officeDocument/2006/relationships/tags" Target="../tags/tag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8.png" /><Relationship Id="rId4" Type="http://schemas.openxmlformats.org/officeDocument/2006/relationships/image" Target="../media/image9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tags" Target="../tags/tag91.xml" /><Relationship Id="rId18" Type="http://schemas.openxmlformats.org/officeDocument/2006/relationships/tags" Target="../tags/tag92.xml" /><Relationship Id="rId19" Type="http://schemas.openxmlformats.org/officeDocument/2006/relationships/tags" Target="../tags/tag93.xml" /><Relationship Id="rId2" Type="http://schemas.openxmlformats.org/officeDocument/2006/relationships/notesSlide" Target="../notesSlides/notesSlide10.xml" /><Relationship Id="rId20" Type="http://schemas.openxmlformats.org/officeDocument/2006/relationships/tags" Target="../tags/tag94.xml" /><Relationship Id="rId21" Type="http://schemas.openxmlformats.org/officeDocument/2006/relationships/tags" Target="../tags/tag95.xml" /><Relationship Id="rId22" Type="http://schemas.openxmlformats.org/officeDocument/2006/relationships/tags" Target="../tags/tag96.xml" /><Relationship Id="rId23" Type="http://schemas.openxmlformats.org/officeDocument/2006/relationships/tags" Target="../tags/tag97.xml" /><Relationship Id="rId24" Type="http://schemas.openxmlformats.org/officeDocument/2006/relationships/tags" Target="../tags/tag98.xml" /><Relationship Id="rId25" Type="http://schemas.openxmlformats.org/officeDocument/2006/relationships/tags" Target="../tags/tag99.xml" /><Relationship Id="rId26" Type="http://schemas.openxmlformats.org/officeDocument/2006/relationships/tags" Target="../tags/tag100.xml" /><Relationship Id="rId27" Type="http://schemas.openxmlformats.org/officeDocument/2006/relationships/tags" Target="../tags/tag101.xml" /><Relationship Id="rId28" Type="http://schemas.openxmlformats.org/officeDocument/2006/relationships/tags" Target="../tags/tag102.xml" /><Relationship Id="rId29" Type="http://schemas.openxmlformats.org/officeDocument/2006/relationships/tags" Target="../tags/tag103.xml" /><Relationship Id="rId3" Type="http://schemas.openxmlformats.org/officeDocument/2006/relationships/tags" Target="../tags/tag77.xml" /><Relationship Id="rId30" Type="http://schemas.openxmlformats.org/officeDocument/2006/relationships/tags" Target="../tags/tag104.xml" /><Relationship Id="rId31" Type="http://schemas.openxmlformats.org/officeDocument/2006/relationships/tags" Target="../tags/tag105.xml" /><Relationship Id="rId32" Type="http://schemas.openxmlformats.org/officeDocument/2006/relationships/tags" Target="../tags/tag106.xml" /><Relationship Id="rId33" Type="http://schemas.openxmlformats.org/officeDocument/2006/relationships/tags" Target="../tags/tag107.xml" /><Relationship Id="rId34" Type="http://schemas.openxmlformats.org/officeDocument/2006/relationships/tags" Target="../tags/tag108.xml" /><Relationship Id="rId35" Type="http://schemas.openxmlformats.org/officeDocument/2006/relationships/tags" Target="../tags/tag109.xml" /><Relationship Id="rId36" Type="http://schemas.openxmlformats.org/officeDocument/2006/relationships/tags" Target="../tags/tag110.xml" /><Relationship Id="rId37" Type="http://schemas.openxmlformats.org/officeDocument/2006/relationships/tags" Target="../tags/tag111.xml" /><Relationship Id="rId38" Type="http://schemas.openxmlformats.org/officeDocument/2006/relationships/tags" Target="../tags/tag112.xml" /><Relationship Id="rId39" Type="http://schemas.openxmlformats.org/officeDocument/2006/relationships/tags" Target="../tags/tag113.xml" /><Relationship Id="rId4" Type="http://schemas.openxmlformats.org/officeDocument/2006/relationships/tags" Target="../tags/tag78.xml" /><Relationship Id="rId40" Type="http://schemas.openxmlformats.org/officeDocument/2006/relationships/tags" Target="../tags/tag114.xml" /><Relationship Id="rId41" Type="http://schemas.openxmlformats.org/officeDocument/2006/relationships/tags" Target="../tags/tag115.xml" /><Relationship Id="rId42" Type="http://schemas.openxmlformats.org/officeDocument/2006/relationships/tags" Target="../tags/tag116.xml" /><Relationship Id="rId43" Type="http://schemas.openxmlformats.org/officeDocument/2006/relationships/tags" Target="../tags/tag117.xml" /><Relationship Id="rId44" Type="http://schemas.openxmlformats.org/officeDocument/2006/relationships/tags" Target="../tags/tag118.xml" /><Relationship Id="rId45" Type="http://schemas.openxmlformats.org/officeDocument/2006/relationships/tags" Target="../tags/tag119.xml" /><Relationship Id="rId46" Type="http://schemas.openxmlformats.org/officeDocument/2006/relationships/tags" Target="../tags/tag120.xml" /><Relationship Id="rId47" Type="http://schemas.openxmlformats.org/officeDocument/2006/relationships/tags" Target="../tags/tag121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1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2.xml" /><Relationship Id="rId2" Type="http://schemas.openxmlformats.org/officeDocument/2006/relationships/notesSlide" Target="../notesSlides/notesSlide12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244214030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33"/>
          <p:cNvSpPr txBox="1"/>
          <p:nvPr/>
        </p:nvSpPr>
        <p:spPr>
          <a:xfrm>
            <a:off x="623993" y="4773507"/>
            <a:ext cx="10443633" cy="638810"/>
          </a:xfrm>
          <a:prstGeom prst="rect">
            <a:avLst/>
          </a:prstGeom>
        </p:spPr>
        <p:txBody>
          <a:bodyPr wrap="square" lIns="121920" tIns="60960" rIns="121920" bIns="60960" anchor="t">
            <a:spAutoFit/>
          </a:bodyPr>
          <a:lstStyle>
            <a:defPPr>
              <a:defRPr lang="en-US"/>
            </a:defPPr>
            <a:lvl1pPr marL="0" lv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6858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3735" b="1" i="0" u="none" strike="noStrike" kern="1200" cap="none" spc="0" normalizeH="0" baseline="0" noProof="0" smtClean="0">
                <a:ln>
                  <a:noFill/>
                </a:ln>
                <a:solidFill>
                  <a:srgbClr val="83005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《</a:t>
            </a:r>
            <a:r>
              <a:rPr lang="zh-CN" altLang="en-US" sz="3200" b="1" smtClean="0">
                <a:solidFill>
                  <a:srgbClr val="82145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中国成人支气管扩张症诊断与治疗专家共识</a:t>
            </a:r>
            <a:r>
              <a:rPr lang="en-US" altLang="zh-CN" sz="3200" b="1" smtClean="0">
                <a:solidFill>
                  <a:srgbClr val="82145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2021</a:t>
            </a:r>
            <a:r>
              <a:rPr kumimoji="0" lang="zh-CN" altLang="en-US" sz="3200" b="1" i="0" u="none" strike="noStrike" kern="1200" cap="none" spc="0" normalizeH="0" baseline="0" smtClean="0">
                <a:solidFill>
                  <a:srgbClr val="82145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endParaRPr kumimoji="0" lang="zh-CN" altLang="en-US" sz="3200" b="1" i="0" u="none" strike="noStrike" kern="1200" cap="none" spc="0" normalizeH="0" baseline="0" smtClean="0">
              <a:solidFill>
                <a:srgbClr val="82145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advTm="0" p14:dur="0"/>
    </mc:Choice>
    <mc:Fallback>
      <p:transition advTm="0"/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任意多边形: 形状 1"/>
          <p:cNvSpPr/>
          <p:nvPr>
            <p:custDataLst>
              <p:tags r:id="rId3"/>
            </p:custDataLst>
          </p:nvPr>
        </p:nvSpPr>
        <p:spPr>
          <a:xfrm>
            <a:off x="0" y="5836600"/>
            <a:ext cx="1579461" cy="1021400"/>
          </a:xfrm>
          <a:custGeom>
            <a:gdLst>
              <a:gd name="connsiteX0" fmla="*/ 0 w 1579461"/>
              <a:gd name="connsiteY0" fmla="*/ 0 h 1021400"/>
              <a:gd name="connsiteX1" fmla="*/ 368367 w 1579461"/>
              <a:gd name="connsiteY1" fmla="*/ 0 h 1021400"/>
              <a:gd name="connsiteX2" fmla="*/ 816448 w 1579461"/>
              <a:gd name="connsiteY2" fmla="*/ 0 h 1021400"/>
              <a:gd name="connsiteX3" fmla="*/ 1477321 w 1579461"/>
              <a:gd name="connsiteY3" fmla="*/ 0 h 1021400"/>
              <a:gd name="connsiteX4" fmla="*/ 1579461 w 1579461"/>
              <a:gd name="connsiteY4" fmla="*/ 102140 h 1021400"/>
              <a:gd name="connsiteX5" fmla="*/ 1477321 w 1579461"/>
              <a:gd name="connsiteY5" fmla="*/ 204280 h 1021400"/>
              <a:gd name="connsiteX6" fmla="*/ 816448 w 1579461"/>
              <a:gd name="connsiteY6" fmla="*/ 204280 h 1021400"/>
              <a:gd name="connsiteX7" fmla="*/ 782941 w 1579461"/>
              <a:gd name="connsiteY7" fmla="*/ 204280 h 1021400"/>
              <a:gd name="connsiteX8" fmla="*/ 680801 w 1579461"/>
              <a:gd name="connsiteY8" fmla="*/ 306420 h 1021400"/>
              <a:gd name="connsiteX9" fmla="*/ 782941 w 1579461"/>
              <a:gd name="connsiteY9" fmla="*/ 408560 h 1021400"/>
              <a:gd name="connsiteX10" fmla="*/ 816448 w 1579461"/>
              <a:gd name="connsiteY10" fmla="*/ 408560 h 1021400"/>
              <a:gd name="connsiteX11" fmla="*/ 816448 w 1579461"/>
              <a:gd name="connsiteY11" fmla="*/ 413424 h 1021400"/>
              <a:gd name="connsiteX12" fmla="*/ 980535 w 1579461"/>
              <a:gd name="connsiteY12" fmla="*/ 413424 h 1021400"/>
              <a:gd name="connsiteX13" fmla="*/ 1082675 w 1579461"/>
              <a:gd name="connsiteY13" fmla="*/ 515564 h 1021400"/>
              <a:gd name="connsiteX14" fmla="*/ 1020292 w 1579461"/>
              <a:gd name="connsiteY14" fmla="*/ 609678 h 1021400"/>
              <a:gd name="connsiteX15" fmla="*/ 1004627 w 1579461"/>
              <a:gd name="connsiteY15" fmla="*/ 612840 h 1021400"/>
              <a:gd name="connsiteX16" fmla="*/ 422815 w 1579461"/>
              <a:gd name="connsiteY16" fmla="*/ 612840 h 1021400"/>
              <a:gd name="connsiteX17" fmla="*/ 320675 w 1579461"/>
              <a:gd name="connsiteY17" fmla="*/ 714980 h 1021400"/>
              <a:gd name="connsiteX18" fmla="*/ 422815 w 1579461"/>
              <a:gd name="connsiteY18" fmla="*/ 817120 h 1021400"/>
              <a:gd name="connsiteX19" fmla="*/ 816448 w 1579461"/>
              <a:gd name="connsiteY19" fmla="*/ 817120 h 1021400"/>
              <a:gd name="connsiteX20" fmla="*/ 1215485 w 1579461"/>
              <a:gd name="connsiteY20" fmla="*/ 817120 h 1021400"/>
              <a:gd name="connsiteX21" fmla="*/ 1317625 w 1579461"/>
              <a:gd name="connsiteY21" fmla="*/ 919260 h 1021400"/>
              <a:gd name="connsiteX22" fmla="*/ 1215485 w 1579461"/>
              <a:gd name="connsiteY22" fmla="*/ 1021400 h 1021400"/>
              <a:gd name="connsiteX23" fmla="*/ 816448 w 1579461"/>
              <a:gd name="connsiteY23" fmla="*/ 1021400 h 1021400"/>
              <a:gd name="connsiteX24" fmla="*/ 368367 w 1579461"/>
              <a:gd name="connsiteY24" fmla="*/ 1021400 h 1021400"/>
              <a:gd name="connsiteX25" fmla="*/ 0 w 1579461"/>
              <a:gd name="connsiteY25" fmla="*/ 1021400 h 1021400"/>
              <a:gd name="connsiteX0-1" fmla="*/ 0 w 1579461"/>
              <a:gd name="connsiteY0-2" fmla="*/ 0 h 1021400"/>
              <a:gd name="connsiteX1-3" fmla="*/ 368367 w 1579461"/>
              <a:gd name="connsiteY1-4" fmla="*/ 0 h 1021400"/>
              <a:gd name="connsiteX2-5" fmla="*/ 816448 w 1579461"/>
              <a:gd name="connsiteY2-6" fmla="*/ 0 h 1021400"/>
              <a:gd name="connsiteX3-7" fmla="*/ 1477321 w 1579461"/>
              <a:gd name="connsiteY3-8" fmla="*/ 0 h 1021400"/>
              <a:gd name="connsiteX4-9" fmla="*/ 1579461 w 1579461"/>
              <a:gd name="connsiteY4-10" fmla="*/ 102140 h 1021400"/>
              <a:gd name="connsiteX5-11" fmla="*/ 1477321 w 1579461"/>
              <a:gd name="connsiteY5-12" fmla="*/ 204280 h 1021400"/>
              <a:gd name="connsiteX6-13" fmla="*/ 816448 w 1579461"/>
              <a:gd name="connsiteY6-14" fmla="*/ 204280 h 1021400"/>
              <a:gd name="connsiteX7-15" fmla="*/ 782941 w 1579461"/>
              <a:gd name="connsiteY7-16" fmla="*/ 204280 h 1021400"/>
              <a:gd name="connsiteX8-17" fmla="*/ 680801 w 1579461"/>
              <a:gd name="connsiteY8-18" fmla="*/ 306420 h 1021400"/>
              <a:gd name="connsiteX9-19" fmla="*/ 782941 w 1579461"/>
              <a:gd name="connsiteY9-20" fmla="*/ 408560 h 1021400"/>
              <a:gd name="connsiteX10-21" fmla="*/ 816448 w 1579461"/>
              <a:gd name="connsiteY10-22" fmla="*/ 408560 h 1021400"/>
              <a:gd name="connsiteX11-23" fmla="*/ 980535 w 1579461"/>
              <a:gd name="connsiteY11-24" fmla="*/ 413424 h 1021400"/>
              <a:gd name="connsiteX12-25" fmla="*/ 1082675 w 1579461"/>
              <a:gd name="connsiteY12-26" fmla="*/ 515564 h 1021400"/>
              <a:gd name="connsiteX13-27" fmla="*/ 1020292 w 1579461"/>
              <a:gd name="connsiteY13-28" fmla="*/ 609678 h 1021400"/>
              <a:gd name="connsiteX14-29" fmla="*/ 1004627 w 1579461"/>
              <a:gd name="connsiteY14-30" fmla="*/ 612840 h 1021400"/>
              <a:gd name="connsiteX15-31" fmla="*/ 422815 w 1579461"/>
              <a:gd name="connsiteY15-32" fmla="*/ 612840 h 1021400"/>
              <a:gd name="connsiteX16-33" fmla="*/ 320675 w 1579461"/>
              <a:gd name="connsiteY16-34" fmla="*/ 714980 h 1021400"/>
              <a:gd name="connsiteX17-35" fmla="*/ 422815 w 1579461"/>
              <a:gd name="connsiteY17-36" fmla="*/ 817120 h 1021400"/>
              <a:gd name="connsiteX18-37" fmla="*/ 816448 w 1579461"/>
              <a:gd name="connsiteY18-38" fmla="*/ 817120 h 1021400"/>
              <a:gd name="connsiteX19-39" fmla="*/ 1215485 w 1579461"/>
              <a:gd name="connsiteY19-40" fmla="*/ 817120 h 1021400"/>
              <a:gd name="connsiteX20-41" fmla="*/ 1317625 w 1579461"/>
              <a:gd name="connsiteY20-42" fmla="*/ 919260 h 1021400"/>
              <a:gd name="connsiteX21-43" fmla="*/ 1215485 w 1579461"/>
              <a:gd name="connsiteY21-44" fmla="*/ 1021400 h 1021400"/>
              <a:gd name="connsiteX22-45" fmla="*/ 816448 w 1579461"/>
              <a:gd name="connsiteY22-46" fmla="*/ 1021400 h 1021400"/>
              <a:gd name="connsiteX23-47" fmla="*/ 368367 w 1579461"/>
              <a:gd name="connsiteY23-48" fmla="*/ 1021400 h 1021400"/>
              <a:gd name="connsiteX24-49" fmla="*/ 0 w 1579461"/>
              <a:gd name="connsiteY24-50" fmla="*/ 1021400 h 1021400"/>
              <a:gd name="connsiteX25-51" fmla="*/ 0 w 1579461"/>
              <a:gd name="connsiteY25-52" fmla="*/ 0 h 1021400"/>
              <a:gd name="connsiteX0-53" fmla="*/ 0 w 1579461"/>
              <a:gd name="connsiteY0-54" fmla="*/ 0 h 1021400"/>
              <a:gd name="connsiteX1-55" fmla="*/ 368367 w 1579461"/>
              <a:gd name="connsiteY1-56" fmla="*/ 0 h 1021400"/>
              <a:gd name="connsiteX2-57" fmla="*/ 816448 w 1579461"/>
              <a:gd name="connsiteY2-58" fmla="*/ 0 h 1021400"/>
              <a:gd name="connsiteX3-59" fmla="*/ 1477321 w 1579461"/>
              <a:gd name="connsiteY3-60" fmla="*/ 0 h 1021400"/>
              <a:gd name="connsiteX4-61" fmla="*/ 1579461 w 1579461"/>
              <a:gd name="connsiteY4-62" fmla="*/ 102140 h 1021400"/>
              <a:gd name="connsiteX5-63" fmla="*/ 1477321 w 1579461"/>
              <a:gd name="connsiteY5-64" fmla="*/ 204280 h 1021400"/>
              <a:gd name="connsiteX6-65" fmla="*/ 816448 w 1579461"/>
              <a:gd name="connsiteY6-66" fmla="*/ 204280 h 1021400"/>
              <a:gd name="connsiteX7-67" fmla="*/ 782941 w 1579461"/>
              <a:gd name="connsiteY7-68" fmla="*/ 204280 h 1021400"/>
              <a:gd name="connsiteX8-69" fmla="*/ 680801 w 1579461"/>
              <a:gd name="connsiteY8-70" fmla="*/ 306420 h 1021400"/>
              <a:gd name="connsiteX9-71" fmla="*/ 782941 w 1579461"/>
              <a:gd name="connsiteY9-72" fmla="*/ 408560 h 1021400"/>
              <a:gd name="connsiteX10-73" fmla="*/ 980535 w 1579461"/>
              <a:gd name="connsiteY10-74" fmla="*/ 413424 h 1021400"/>
              <a:gd name="connsiteX11-75" fmla="*/ 1082675 w 1579461"/>
              <a:gd name="connsiteY11-76" fmla="*/ 515564 h 1021400"/>
              <a:gd name="connsiteX12-77" fmla="*/ 1020292 w 1579461"/>
              <a:gd name="connsiteY12-78" fmla="*/ 609678 h 1021400"/>
              <a:gd name="connsiteX13-79" fmla="*/ 1004627 w 1579461"/>
              <a:gd name="connsiteY13-80" fmla="*/ 612840 h 1021400"/>
              <a:gd name="connsiteX14-81" fmla="*/ 422815 w 1579461"/>
              <a:gd name="connsiteY14-82" fmla="*/ 612840 h 1021400"/>
              <a:gd name="connsiteX15-83" fmla="*/ 320675 w 1579461"/>
              <a:gd name="connsiteY15-84" fmla="*/ 714980 h 1021400"/>
              <a:gd name="connsiteX16-85" fmla="*/ 422815 w 1579461"/>
              <a:gd name="connsiteY16-86" fmla="*/ 817120 h 1021400"/>
              <a:gd name="connsiteX17-87" fmla="*/ 816448 w 1579461"/>
              <a:gd name="connsiteY17-88" fmla="*/ 817120 h 1021400"/>
              <a:gd name="connsiteX18-89" fmla="*/ 1215485 w 1579461"/>
              <a:gd name="connsiteY18-90" fmla="*/ 817120 h 1021400"/>
              <a:gd name="connsiteX19-91" fmla="*/ 1317625 w 1579461"/>
              <a:gd name="connsiteY19-92" fmla="*/ 919260 h 1021400"/>
              <a:gd name="connsiteX20-93" fmla="*/ 1215485 w 1579461"/>
              <a:gd name="connsiteY20-94" fmla="*/ 1021400 h 1021400"/>
              <a:gd name="connsiteX21-95" fmla="*/ 816448 w 1579461"/>
              <a:gd name="connsiteY21-96" fmla="*/ 1021400 h 1021400"/>
              <a:gd name="connsiteX22-97" fmla="*/ 368367 w 1579461"/>
              <a:gd name="connsiteY22-98" fmla="*/ 1021400 h 1021400"/>
              <a:gd name="connsiteX23-99" fmla="*/ 0 w 1579461"/>
              <a:gd name="connsiteY23-100" fmla="*/ 1021400 h 1021400"/>
              <a:gd name="connsiteX24-101" fmla="*/ 0 w 1579461"/>
              <a:gd name="connsiteY24-102" fmla="*/ 0 h 1021400"/>
              <a:gd name="connsiteX0-103" fmla="*/ 0 w 1579461"/>
              <a:gd name="connsiteY0-104" fmla="*/ 0 h 1021400"/>
              <a:gd name="connsiteX1-105" fmla="*/ 368367 w 1579461"/>
              <a:gd name="connsiteY1-106" fmla="*/ 0 h 1021400"/>
              <a:gd name="connsiteX2-107" fmla="*/ 816448 w 1579461"/>
              <a:gd name="connsiteY2-108" fmla="*/ 0 h 1021400"/>
              <a:gd name="connsiteX3-109" fmla="*/ 1477321 w 1579461"/>
              <a:gd name="connsiteY3-110" fmla="*/ 0 h 1021400"/>
              <a:gd name="connsiteX4-111" fmla="*/ 1579461 w 1579461"/>
              <a:gd name="connsiteY4-112" fmla="*/ 102140 h 1021400"/>
              <a:gd name="connsiteX5-113" fmla="*/ 1477321 w 1579461"/>
              <a:gd name="connsiteY5-114" fmla="*/ 204280 h 1021400"/>
              <a:gd name="connsiteX6-115" fmla="*/ 816448 w 1579461"/>
              <a:gd name="connsiteY6-116" fmla="*/ 204280 h 1021400"/>
              <a:gd name="connsiteX7-117" fmla="*/ 782941 w 1579461"/>
              <a:gd name="connsiteY7-118" fmla="*/ 204280 h 1021400"/>
              <a:gd name="connsiteX8-119" fmla="*/ 680801 w 1579461"/>
              <a:gd name="connsiteY8-120" fmla="*/ 306420 h 1021400"/>
              <a:gd name="connsiteX9-121" fmla="*/ 782941 w 1579461"/>
              <a:gd name="connsiteY9-122" fmla="*/ 408560 h 1021400"/>
              <a:gd name="connsiteX10-123" fmla="*/ 980535 w 1579461"/>
              <a:gd name="connsiteY10-124" fmla="*/ 413424 h 1021400"/>
              <a:gd name="connsiteX11-125" fmla="*/ 1082675 w 1579461"/>
              <a:gd name="connsiteY11-126" fmla="*/ 515564 h 1021400"/>
              <a:gd name="connsiteX12-127" fmla="*/ 1020292 w 1579461"/>
              <a:gd name="connsiteY12-128" fmla="*/ 609678 h 1021400"/>
              <a:gd name="connsiteX13-129" fmla="*/ 1004627 w 1579461"/>
              <a:gd name="connsiteY13-130" fmla="*/ 612840 h 1021400"/>
              <a:gd name="connsiteX14-131" fmla="*/ 422815 w 1579461"/>
              <a:gd name="connsiteY14-132" fmla="*/ 612840 h 1021400"/>
              <a:gd name="connsiteX15-133" fmla="*/ 320675 w 1579461"/>
              <a:gd name="connsiteY15-134" fmla="*/ 714980 h 1021400"/>
              <a:gd name="connsiteX16-135" fmla="*/ 422815 w 1579461"/>
              <a:gd name="connsiteY16-136" fmla="*/ 817120 h 1021400"/>
              <a:gd name="connsiteX17-137" fmla="*/ 816448 w 1579461"/>
              <a:gd name="connsiteY17-138" fmla="*/ 817120 h 1021400"/>
              <a:gd name="connsiteX18-139" fmla="*/ 1215485 w 1579461"/>
              <a:gd name="connsiteY18-140" fmla="*/ 817120 h 1021400"/>
              <a:gd name="connsiteX19-141" fmla="*/ 1317625 w 1579461"/>
              <a:gd name="connsiteY19-142" fmla="*/ 919260 h 1021400"/>
              <a:gd name="connsiteX20-143" fmla="*/ 1215485 w 1579461"/>
              <a:gd name="connsiteY20-144" fmla="*/ 1021400 h 1021400"/>
              <a:gd name="connsiteX21-145" fmla="*/ 816448 w 1579461"/>
              <a:gd name="connsiteY21-146" fmla="*/ 1021400 h 1021400"/>
              <a:gd name="connsiteX22-147" fmla="*/ 368367 w 1579461"/>
              <a:gd name="connsiteY22-148" fmla="*/ 1021400 h 1021400"/>
              <a:gd name="connsiteX23-149" fmla="*/ 0 w 1579461"/>
              <a:gd name="connsiteY23-150" fmla="*/ 1021400 h 1021400"/>
              <a:gd name="connsiteX24-151" fmla="*/ 0 w 1579461"/>
              <a:gd name="connsiteY24-152" fmla="*/ 0 h 1021400"/>
              <a:gd name="connsiteX0-153" fmla="*/ 0 w 1579461"/>
              <a:gd name="connsiteY0-154" fmla="*/ 0 h 1021400"/>
              <a:gd name="connsiteX1-155" fmla="*/ 368367 w 1579461"/>
              <a:gd name="connsiteY1-156" fmla="*/ 0 h 1021400"/>
              <a:gd name="connsiteX2-157" fmla="*/ 816448 w 1579461"/>
              <a:gd name="connsiteY2-158" fmla="*/ 0 h 1021400"/>
              <a:gd name="connsiteX3-159" fmla="*/ 1477321 w 1579461"/>
              <a:gd name="connsiteY3-160" fmla="*/ 0 h 1021400"/>
              <a:gd name="connsiteX4-161" fmla="*/ 1579461 w 1579461"/>
              <a:gd name="connsiteY4-162" fmla="*/ 102140 h 1021400"/>
              <a:gd name="connsiteX5-163" fmla="*/ 1477321 w 1579461"/>
              <a:gd name="connsiteY5-164" fmla="*/ 204280 h 1021400"/>
              <a:gd name="connsiteX6-165" fmla="*/ 816448 w 1579461"/>
              <a:gd name="connsiteY6-166" fmla="*/ 204280 h 1021400"/>
              <a:gd name="connsiteX7-167" fmla="*/ 782941 w 1579461"/>
              <a:gd name="connsiteY7-168" fmla="*/ 204280 h 1021400"/>
              <a:gd name="connsiteX8-169" fmla="*/ 680801 w 1579461"/>
              <a:gd name="connsiteY8-170" fmla="*/ 306420 h 1021400"/>
              <a:gd name="connsiteX9-171" fmla="*/ 782941 w 1579461"/>
              <a:gd name="connsiteY9-172" fmla="*/ 408560 h 1021400"/>
              <a:gd name="connsiteX10-173" fmla="*/ 980535 w 1579461"/>
              <a:gd name="connsiteY10-174" fmla="*/ 413424 h 1021400"/>
              <a:gd name="connsiteX11-175" fmla="*/ 1082675 w 1579461"/>
              <a:gd name="connsiteY11-176" fmla="*/ 515564 h 1021400"/>
              <a:gd name="connsiteX12-177" fmla="*/ 1020292 w 1579461"/>
              <a:gd name="connsiteY12-178" fmla="*/ 609678 h 1021400"/>
              <a:gd name="connsiteX13-179" fmla="*/ 1004627 w 1579461"/>
              <a:gd name="connsiteY13-180" fmla="*/ 612840 h 1021400"/>
              <a:gd name="connsiteX14-181" fmla="*/ 422815 w 1579461"/>
              <a:gd name="connsiteY14-182" fmla="*/ 612840 h 1021400"/>
              <a:gd name="connsiteX15-183" fmla="*/ 320675 w 1579461"/>
              <a:gd name="connsiteY15-184" fmla="*/ 714980 h 1021400"/>
              <a:gd name="connsiteX16-185" fmla="*/ 422815 w 1579461"/>
              <a:gd name="connsiteY16-186" fmla="*/ 817120 h 1021400"/>
              <a:gd name="connsiteX17-187" fmla="*/ 816448 w 1579461"/>
              <a:gd name="connsiteY17-188" fmla="*/ 817120 h 1021400"/>
              <a:gd name="connsiteX18-189" fmla="*/ 1215485 w 1579461"/>
              <a:gd name="connsiteY18-190" fmla="*/ 817120 h 1021400"/>
              <a:gd name="connsiteX19-191" fmla="*/ 1317625 w 1579461"/>
              <a:gd name="connsiteY19-192" fmla="*/ 919260 h 1021400"/>
              <a:gd name="connsiteX20-193" fmla="*/ 1215485 w 1579461"/>
              <a:gd name="connsiteY20-194" fmla="*/ 1021400 h 1021400"/>
              <a:gd name="connsiteX21-195" fmla="*/ 816448 w 1579461"/>
              <a:gd name="connsiteY21-196" fmla="*/ 1021400 h 1021400"/>
              <a:gd name="connsiteX22-197" fmla="*/ 368367 w 1579461"/>
              <a:gd name="connsiteY22-198" fmla="*/ 1021400 h 1021400"/>
              <a:gd name="connsiteX23-199" fmla="*/ 0 w 1579461"/>
              <a:gd name="connsiteY23-200" fmla="*/ 1021400 h 1021400"/>
              <a:gd name="connsiteX24-201" fmla="*/ 0 w 1579461"/>
              <a:gd name="connsiteY24-202" fmla="*/ 0 h 10214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  <a:cxn ang="0">
                <a:pos x="connsiteX10-21" y="connsiteY10-22"/>
              </a:cxn>
              <a:cxn ang="0">
                <a:pos x="connsiteX11-23" y="connsiteY11-24"/>
              </a:cxn>
              <a:cxn ang="0">
                <a:pos x="connsiteX12-25" y="connsiteY12-26"/>
              </a:cxn>
              <a:cxn ang="0">
                <a:pos x="connsiteX13-27" y="connsiteY13-28"/>
              </a:cxn>
              <a:cxn ang="0">
                <a:pos x="connsiteX14-29" y="connsiteY14-30"/>
              </a:cxn>
              <a:cxn ang="0">
                <a:pos x="connsiteX15-31" y="connsiteY15-32"/>
              </a:cxn>
              <a:cxn ang="0">
                <a:pos x="connsiteX16-33" y="connsiteY16-34"/>
              </a:cxn>
              <a:cxn ang="0">
                <a:pos x="connsiteX17-35" y="connsiteY17-36"/>
              </a:cxn>
              <a:cxn ang="0">
                <a:pos x="connsiteX18-37" y="connsiteY18-38"/>
              </a:cxn>
              <a:cxn ang="0">
                <a:pos x="connsiteX19-39" y="connsiteY19-40"/>
              </a:cxn>
              <a:cxn ang="0">
                <a:pos x="connsiteX20-41" y="connsiteY20-42"/>
              </a:cxn>
              <a:cxn ang="0">
                <a:pos x="connsiteX21-43" y="connsiteY21-44"/>
              </a:cxn>
              <a:cxn ang="0">
                <a:pos x="connsiteX22-45" y="connsiteY22-46"/>
              </a:cxn>
              <a:cxn ang="0">
                <a:pos x="connsiteX23-47" y="connsiteY23-48"/>
              </a:cxn>
              <a:cxn ang="0">
                <a:pos x="connsiteX24-49" y="connsiteY24-50"/>
              </a:cxn>
            </a:cxnLst>
            <a:rect l="l" t="t" r="r" b="b"/>
            <a:pathLst>
              <a:path w="1579461" h="1021400">
                <a:moveTo>
                  <a:pt x="0" y="0"/>
                </a:moveTo>
                <a:lnTo>
                  <a:pt x="368367" y="0"/>
                </a:lnTo>
                <a:lnTo>
                  <a:pt x="816448" y="0"/>
                </a:lnTo>
                <a:lnTo>
                  <a:pt x="1477321" y="0"/>
                </a:lnTo>
                <a:cubicBezTo>
                  <a:pt x="1533731" y="0"/>
                  <a:pt x="1579461" y="45730"/>
                  <a:pt x="1579461" y="102140"/>
                </a:cubicBezTo>
                <a:cubicBezTo>
                  <a:pt x="1579461" y="158550"/>
                  <a:pt x="1533731" y="204280"/>
                  <a:pt x="1477321" y="204280"/>
                </a:cubicBezTo>
                <a:lnTo>
                  <a:pt x="816448" y="204280"/>
                </a:lnTo>
                <a:lnTo>
                  <a:pt x="782941" y="204280"/>
                </a:lnTo>
                <a:cubicBezTo>
                  <a:pt x="726531" y="204280"/>
                  <a:pt x="680801" y="272373"/>
                  <a:pt x="680801" y="306420"/>
                </a:cubicBezTo>
                <a:cubicBezTo>
                  <a:pt x="680801" y="340467"/>
                  <a:pt x="726531" y="408560"/>
                  <a:pt x="782941" y="408560"/>
                </a:cubicBezTo>
                <a:cubicBezTo>
                  <a:pt x="820231" y="412563"/>
                  <a:pt x="914670" y="411803"/>
                  <a:pt x="980535" y="413424"/>
                </a:cubicBezTo>
                <a:cubicBezTo>
                  <a:pt x="1036945" y="413424"/>
                  <a:pt x="1082675" y="459154"/>
                  <a:pt x="1082675" y="515564"/>
                </a:cubicBezTo>
                <a:cubicBezTo>
                  <a:pt x="1082675" y="557872"/>
                  <a:pt x="1056952" y="594172"/>
                  <a:pt x="1020292" y="609678"/>
                </a:cubicBezTo>
                <a:lnTo>
                  <a:pt x="1004627" y="612840"/>
                </a:lnTo>
                <a:lnTo>
                  <a:pt x="422815" y="612840"/>
                </a:lnTo>
                <a:cubicBezTo>
                  <a:pt x="366405" y="612840"/>
                  <a:pt x="320675" y="658570"/>
                  <a:pt x="320675" y="714980"/>
                </a:cubicBezTo>
                <a:cubicBezTo>
                  <a:pt x="320675" y="771390"/>
                  <a:pt x="366405" y="817120"/>
                  <a:pt x="422815" y="817120"/>
                </a:cubicBezTo>
                <a:lnTo>
                  <a:pt x="816448" y="817120"/>
                </a:lnTo>
                <a:lnTo>
                  <a:pt x="1215485" y="817120"/>
                </a:lnTo>
                <a:cubicBezTo>
                  <a:pt x="1271895" y="817120"/>
                  <a:pt x="1317625" y="862850"/>
                  <a:pt x="1317625" y="919260"/>
                </a:cubicBezTo>
                <a:cubicBezTo>
                  <a:pt x="1317625" y="975670"/>
                  <a:pt x="1271895" y="1021400"/>
                  <a:pt x="1215485" y="1021400"/>
                </a:cubicBezTo>
                <a:lnTo>
                  <a:pt x="816448" y="1021400"/>
                </a:lnTo>
                <a:lnTo>
                  <a:pt x="368367" y="1021400"/>
                </a:lnTo>
                <a:lnTo>
                  <a:pt x="0" y="1021400"/>
                </a:lnTo>
                <a:lnTo>
                  <a:pt x="0" y="0"/>
                </a:lnTo>
                <a:close/>
              </a:path>
            </a:pathLst>
          </a:custGeom>
          <a:solidFill>
            <a:srgbClr val="821451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3" name="任意多边形: 形状 2"/>
          <p:cNvSpPr/>
          <p:nvPr>
            <p:custDataLst>
              <p:tags r:id="rId4"/>
            </p:custDataLst>
          </p:nvPr>
        </p:nvSpPr>
        <p:spPr>
          <a:xfrm>
            <a:off x="10546080" y="0"/>
            <a:ext cx="1645920" cy="866947"/>
          </a:xfrm>
          <a:custGeom>
            <a:gdLst>
              <a:gd name="connsiteX0" fmla="*/ 102140 w 1939153"/>
              <a:gd name="connsiteY0" fmla="*/ 0 h 1021400"/>
              <a:gd name="connsiteX1" fmla="*/ 723668 w 1939153"/>
              <a:gd name="connsiteY1" fmla="*/ 0 h 1021400"/>
              <a:gd name="connsiteX2" fmla="*/ 1122705 w 1939153"/>
              <a:gd name="connsiteY2" fmla="*/ 0 h 1021400"/>
              <a:gd name="connsiteX3" fmla="*/ 1211094 w 1939153"/>
              <a:gd name="connsiteY3" fmla="*/ 0 h 1021400"/>
              <a:gd name="connsiteX4" fmla="*/ 1570786 w 1939153"/>
              <a:gd name="connsiteY4" fmla="*/ 0 h 1021400"/>
              <a:gd name="connsiteX5" fmla="*/ 1939153 w 1939153"/>
              <a:gd name="connsiteY5" fmla="*/ 0 h 1021400"/>
              <a:gd name="connsiteX6" fmla="*/ 1939153 w 1939153"/>
              <a:gd name="connsiteY6" fmla="*/ 1021400 h 1021400"/>
              <a:gd name="connsiteX7" fmla="*/ 1570786 w 1939153"/>
              <a:gd name="connsiteY7" fmla="*/ 1021400 h 1021400"/>
              <a:gd name="connsiteX8" fmla="*/ 1122705 w 1939153"/>
              <a:gd name="connsiteY8" fmla="*/ 1021400 h 1021400"/>
              <a:gd name="connsiteX9" fmla="*/ 461832 w 1939153"/>
              <a:gd name="connsiteY9" fmla="*/ 1021400 h 1021400"/>
              <a:gd name="connsiteX10" fmla="*/ 359692 w 1939153"/>
              <a:gd name="connsiteY10" fmla="*/ 919260 h 1021400"/>
              <a:gd name="connsiteX11" fmla="*/ 461832 w 1939153"/>
              <a:gd name="connsiteY11" fmla="*/ 817120 h 1021400"/>
              <a:gd name="connsiteX12" fmla="*/ 1122705 w 1939153"/>
              <a:gd name="connsiteY12" fmla="*/ 817120 h 1021400"/>
              <a:gd name="connsiteX13" fmla="*/ 1156212 w 1939153"/>
              <a:gd name="connsiteY13" fmla="*/ 817120 h 1021400"/>
              <a:gd name="connsiteX14" fmla="*/ 1258352 w 1939153"/>
              <a:gd name="connsiteY14" fmla="*/ 714980 h 1021400"/>
              <a:gd name="connsiteX15" fmla="*/ 1156212 w 1939153"/>
              <a:gd name="connsiteY15" fmla="*/ 612840 h 1021400"/>
              <a:gd name="connsiteX16" fmla="*/ 958618 w 1939153"/>
              <a:gd name="connsiteY16" fmla="*/ 607976 h 1021400"/>
              <a:gd name="connsiteX17" fmla="*/ 856478 w 1939153"/>
              <a:gd name="connsiteY17" fmla="*/ 505836 h 1021400"/>
              <a:gd name="connsiteX18" fmla="*/ 918861 w 1939153"/>
              <a:gd name="connsiteY18" fmla="*/ 411722 h 1021400"/>
              <a:gd name="connsiteX19" fmla="*/ 934526 w 1939153"/>
              <a:gd name="connsiteY19" fmla="*/ 408560 h 1021400"/>
              <a:gd name="connsiteX20" fmla="*/ 1516338 w 1939153"/>
              <a:gd name="connsiteY20" fmla="*/ 408560 h 1021400"/>
              <a:gd name="connsiteX21" fmla="*/ 1618478 w 1939153"/>
              <a:gd name="connsiteY21" fmla="*/ 306420 h 1021400"/>
              <a:gd name="connsiteX22" fmla="*/ 1516338 w 1939153"/>
              <a:gd name="connsiteY22" fmla="*/ 204280 h 1021400"/>
              <a:gd name="connsiteX23" fmla="*/ 1211094 w 1939153"/>
              <a:gd name="connsiteY23" fmla="*/ 204280 h 1021400"/>
              <a:gd name="connsiteX24" fmla="*/ 1122705 w 1939153"/>
              <a:gd name="connsiteY24" fmla="*/ 204280 h 1021400"/>
              <a:gd name="connsiteX25" fmla="*/ 723668 w 1939153"/>
              <a:gd name="connsiteY25" fmla="*/ 204280 h 1021400"/>
              <a:gd name="connsiteX26" fmla="*/ 102140 w 1939153"/>
              <a:gd name="connsiteY26" fmla="*/ 204280 h 1021400"/>
              <a:gd name="connsiteX27" fmla="*/ 0 w 1939153"/>
              <a:gd name="connsiteY27" fmla="*/ 102140 h 1021400"/>
              <a:gd name="connsiteX28" fmla="*/ 102140 w 1939153"/>
              <a:gd name="connsiteY28" fmla="*/ 0 h 10214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939153" h="1021400">
                <a:moveTo>
                  <a:pt x="102140" y="0"/>
                </a:moveTo>
                <a:lnTo>
                  <a:pt x="723668" y="0"/>
                </a:lnTo>
                <a:lnTo>
                  <a:pt x="1122705" y="0"/>
                </a:lnTo>
                <a:lnTo>
                  <a:pt x="1211094" y="0"/>
                </a:lnTo>
                <a:lnTo>
                  <a:pt x="1570786" y="0"/>
                </a:lnTo>
                <a:lnTo>
                  <a:pt x="1939153" y="0"/>
                </a:lnTo>
                <a:lnTo>
                  <a:pt x="1939153" y="1021400"/>
                </a:lnTo>
                <a:lnTo>
                  <a:pt x="1570786" y="1021400"/>
                </a:lnTo>
                <a:lnTo>
                  <a:pt x="1122705" y="1021400"/>
                </a:lnTo>
                <a:lnTo>
                  <a:pt x="461832" y="1021400"/>
                </a:lnTo>
                <a:cubicBezTo>
                  <a:pt x="405422" y="1021400"/>
                  <a:pt x="359692" y="975670"/>
                  <a:pt x="359692" y="919260"/>
                </a:cubicBezTo>
                <a:cubicBezTo>
                  <a:pt x="359692" y="862850"/>
                  <a:pt x="405422" y="817120"/>
                  <a:pt x="461832" y="817120"/>
                </a:cubicBezTo>
                <a:lnTo>
                  <a:pt x="1122705" y="817120"/>
                </a:lnTo>
                <a:lnTo>
                  <a:pt x="1156212" y="817120"/>
                </a:lnTo>
                <a:cubicBezTo>
                  <a:pt x="1212622" y="817120"/>
                  <a:pt x="1258352" y="749027"/>
                  <a:pt x="1258352" y="714980"/>
                </a:cubicBezTo>
                <a:cubicBezTo>
                  <a:pt x="1258352" y="680933"/>
                  <a:pt x="1212622" y="612840"/>
                  <a:pt x="1156212" y="612840"/>
                </a:cubicBezTo>
                <a:cubicBezTo>
                  <a:pt x="1118922" y="608837"/>
                  <a:pt x="1024483" y="609597"/>
                  <a:pt x="958618" y="607976"/>
                </a:cubicBezTo>
                <a:cubicBezTo>
                  <a:pt x="902208" y="607976"/>
                  <a:pt x="856478" y="562246"/>
                  <a:pt x="856478" y="505836"/>
                </a:cubicBezTo>
                <a:cubicBezTo>
                  <a:pt x="856478" y="463528"/>
                  <a:pt x="882201" y="427228"/>
                  <a:pt x="918861" y="411722"/>
                </a:cubicBezTo>
                <a:lnTo>
                  <a:pt x="934526" y="408560"/>
                </a:lnTo>
                <a:lnTo>
                  <a:pt x="1516338" y="408560"/>
                </a:lnTo>
                <a:cubicBezTo>
                  <a:pt x="1572748" y="408560"/>
                  <a:pt x="1618478" y="362830"/>
                  <a:pt x="1618478" y="306420"/>
                </a:cubicBezTo>
                <a:cubicBezTo>
                  <a:pt x="1618478" y="250010"/>
                  <a:pt x="1572748" y="204280"/>
                  <a:pt x="1516338" y="204280"/>
                </a:cubicBezTo>
                <a:lnTo>
                  <a:pt x="1211094" y="204280"/>
                </a:lnTo>
                <a:lnTo>
                  <a:pt x="1122705" y="204280"/>
                </a:lnTo>
                <a:lnTo>
                  <a:pt x="723668" y="204280"/>
                </a:lnTo>
                <a:lnTo>
                  <a:pt x="102140" y="204280"/>
                </a:lnTo>
                <a:cubicBezTo>
                  <a:pt x="45730" y="204280"/>
                  <a:pt x="0" y="158550"/>
                  <a:pt x="0" y="102140"/>
                </a:cubicBezTo>
                <a:cubicBezTo>
                  <a:pt x="0" y="45730"/>
                  <a:pt x="45730" y="0"/>
                  <a:pt x="102140" y="0"/>
                </a:cubicBezTo>
                <a:close/>
              </a:path>
            </a:pathLst>
          </a:custGeom>
          <a:solidFill>
            <a:srgbClr val="821451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5" name="文本框 61"/>
          <p:cNvSpPr txBox="1"/>
          <p:nvPr>
            <p:custDataLst>
              <p:tags r:id="rId5"/>
            </p:custDataLst>
          </p:nvPr>
        </p:nvSpPr>
        <p:spPr>
          <a:xfrm>
            <a:off x="1006687" y="21167"/>
            <a:ext cx="2297853" cy="110998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5065" b="1" spc="220">
                <a:solidFill>
                  <a:srgbClr val="821451"/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目  录</a:t>
            </a:r>
            <a:endParaRPr lang="zh-CN" altLang="en-US" sz="5065" b="1" spc="220">
              <a:solidFill>
                <a:srgbClr val="821451"/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7" name="矩形: 圆角 6"/>
          <p:cNvSpPr/>
          <p:nvPr>
            <p:custDataLst>
              <p:tags r:id="rId6"/>
            </p:custDataLst>
          </p:nvPr>
        </p:nvSpPr>
        <p:spPr>
          <a:xfrm>
            <a:off x="1006687" y="988907"/>
            <a:ext cx="2203873" cy="10498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" name="矩形: 圆角 10"/>
          <p:cNvSpPr/>
          <p:nvPr>
            <p:custDataLst>
              <p:tags r:id="rId7"/>
            </p:custDataLst>
          </p:nvPr>
        </p:nvSpPr>
        <p:spPr>
          <a:xfrm>
            <a:off x="3256280" y="1272607"/>
            <a:ext cx="2242525" cy="64218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9" name="文本框 58"/>
          <p:cNvSpPr txBox="1"/>
          <p:nvPr>
            <p:custDataLst>
              <p:tags r:id="rId8"/>
            </p:custDataLst>
          </p:nvPr>
        </p:nvSpPr>
        <p:spPr>
          <a:xfrm>
            <a:off x="3501384" y="1221493"/>
            <a:ext cx="1752317" cy="74441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2935" spc="14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</a:rPr>
              <a:t>一</a:t>
            </a:r>
            <a:endParaRPr lang="zh-CN" altLang="en-US" sz="2935" spc="14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0" name="文本框 61"/>
          <p:cNvSpPr txBox="1"/>
          <p:nvPr>
            <p:custDataLst>
              <p:tags r:id="rId9"/>
            </p:custDataLst>
          </p:nvPr>
        </p:nvSpPr>
        <p:spPr>
          <a:xfrm>
            <a:off x="5743909" y="1221492"/>
            <a:ext cx="3675688" cy="744417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  <a:buSzTx/>
              <a:buNone/>
            </a:pPr>
            <a:r>
              <a:rPr lang="zh-CN" sz="3200" spc="18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rPr>
              <a:t>定义</a:t>
            </a:r>
            <a:endParaRPr lang="zh-CN" sz="3200" spc="180">
              <a:solidFill>
                <a:schemeClr val="tx1"/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6" name="矩形: 圆角 13"/>
          <p:cNvSpPr/>
          <p:nvPr>
            <p:custDataLst>
              <p:tags r:id="rId10"/>
            </p:custDataLst>
          </p:nvPr>
        </p:nvSpPr>
        <p:spPr>
          <a:xfrm>
            <a:off x="3256280" y="2141955"/>
            <a:ext cx="2242525" cy="642187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8" name="文本框 58"/>
          <p:cNvSpPr txBox="1"/>
          <p:nvPr>
            <p:custDataLst>
              <p:tags r:id="rId11"/>
            </p:custDataLst>
          </p:nvPr>
        </p:nvSpPr>
        <p:spPr>
          <a:xfrm>
            <a:off x="3501384" y="2090840"/>
            <a:ext cx="1752317" cy="74441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2935" spc="14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</a:rPr>
              <a:t>二</a:t>
            </a:r>
            <a:endParaRPr lang="zh-CN" altLang="en-US" sz="2935" spc="14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33" name="文本框 61"/>
          <p:cNvSpPr txBox="1"/>
          <p:nvPr>
            <p:custDataLst>
              <p:tags r:id="rId12"/>
            </p:custDataLst>
          </p:nvPr>
        </p:nvSpPr>
        <p:spPr>
          <a:xfrm>
            <a:off x="5743909" y="2090840"/>
            <a:ext cx="3675688" cy="744417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  <a:buSzTx/>
              <a:buNone/>
            </a:pPr>
            <a:r>
              <a:rPr lang="zh-CN" sz="3200" spc="18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rPr>
              <a:t>流行病学</a:t>
            </a:r>
            <a:endParaRPr lang="zh-CN" sz="3200" spc="180">
              <a:solidFill>
                <a:schemeClr val="tx1"/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34" name="矩形: 圆角 17"/>
          <p:cNvSpPr/>
          <p:nvPr>
            <p:custDataLst>
              <p:tags r:id="rId13"/>
            </p:custDataLst>
          </p:nvPr>
        </p:nvSpPr>
        <p:spPr>
          <a:xfrm>
            <a:off x="3256280" y="3011304"/>
            <a:ext cx="2242525" cy="642187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35" name="文本框 58"/>
          <p:cNvSpPr txBox="1"/>
          <p:nvPr>
            <p:custDataLst>
              <p:tags r:id="rId14"/>
            </p:custDataLst>
          </p:nvPr>
        </p:nvSpPr>
        <p:spPr>
          <a:xfrm>
            <a:off x="3501384" y="2960189"/>
            <a:ext cx="1752317" cy="74441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2935" spc="14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</a:rPr>
              <a:t>三</a:t>
            </a:r>
            <a:endParaRPr lang="zh-CN" altLang="en-US" sz="2935" spc="14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36" name="文本框 61"/>
          <p:cNvSpPr txBox="1"/>
          <p:nvPr>
            <p:custDataLst>
              <p:tags r:id="rId15"/>
            </p:custDataLst>
          </p:nvPr>
        </p:nvSpPr>
        <p:spPr>
          <a:xfrm>
            <a:off x="5743909" y="2960188"/>
            <a:ext cx="3675688" cy="744417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  <a:buSzTx/>
              <a:buNone/>
            </a:pPr>
            <a:r>
              <a:rPr lang="zh-CN" sz="3200" spc="16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rPr>
              <a:t>发病机制与病因</a:t>
            </a:r>
            <a:endParaRPr lang="zh-CN" sz="3200" spc="160">
              <a:solidFill>
                <a:schemeClr val="tx1"/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38" name="矩形: 圆角 21"/>
          <p:cNvSpPr/>
          <p:nvPr>
            <p:custDataLst>
              <p:tags r:id="rId16"/>
            </p:custDataLst>
          </p:nvPr>
        </p:nvSpPr>
        <p:spPr>
          <a:xfrm>
            <a:off x="3256280" y="3880652"/>
            <a:ext cx="2242525" cy="642187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39" name="文本框 58"/>
          <p:cNvSpPr txBox="1"/>
          <p:nvPr>
            <p:custDataLst>
              <p:tags r:id="rId17"/>
            </p:custDataLst>
          </p:nvPr>
        </p:nvSpPr>
        <p:spPr>
          <a:xfrm>
            <a:off x="3501384" y="3829537"/>
            <a:ext cx="1752317" cy="74441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2935" spc="140">
                <a:solidFill>
                  <a:schemeClr val="dk1"/>
                </a:solidFill>
                <a:latin typeface="Arial" pitchFamily="34" charset="0"/>
                <a:ea typeface="微软雅黑" panose="020b0503020204020204" pitchFamily="34" charset="-122"/>
              </a:rPr>
              <a:t>四</a:t>
            </a:r>
            <a:endParaRPr lang="zh-CN" altLang="en-US" sz="2935" spc="140">
              <a:solidFill>
                <a:schemeClr val="dk1"/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40" name="文本框 61"/>
          <p:cNvSpPr txBox="1"/>
          <p:nvPr>
            <p:custDataLst>
              <p:tags r:id="rId18"/>
            </p:custDataLst>
          </p:nvPr>
        </p:nvSpPr>
        <p:spPr>
          <a:xfrm>
            <a:off x="5743909" y="3829536"/>
            <a:ext cx="3675688" cy="744417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  <a:buSzTx/>
              <a:buNone/>
            </a:pPr>
            <a:r>
              <a:rPr lang="zh-CN" sz="3200" spc="18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rPr>
              <a:t>临床诊断</a:t>
            </a:r>
            <a:endParaRPr lang="zh-CN" sz="3200" spc="180">
              <a:solidFill>
                <a:schemeClr val="tx1"/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41" name="矩形: 圆角 25"/>
          <p:cNvSpPr/>
          <p:nvPr>
            <p:custDataLst>
              <p:tags r:id="rId19"/>
            </p:custDataLst>
          </p:nvPr>
        </p:nvSpPr>
        <p:spPr>
          <a:xfrm>
            <a:off x="3256280" y="4750000"/>
            <a:ext cx="2242525" cy="642187"/>
          </a:xfrm>
          <a:prstGeom prst="roundRect">
            <a:avLst>
              <a:gd name="adj" fmla="val 50000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2" name="文本框 58"/>
          <p:cNvSpPr txBox="1"/>
          <p:nvPr>
            <p:custDataLst>
              <p:tags r:id="rId20"/>
            </p:custDataLst>
          </p:nvPr>
        </p:nvSpPr>
        <p:spPr>
          <a:xfrm>
            <a:off x="3501384" y="4698887"/>
            <a:ext cx="1752317" cy="74441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2935" spc="14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</a:rPr>
              <a:t>五</a:t>
            </a:r>
            <a:endParaRPr lang="zh-CN" altLang="en-US" sz="2935" spc="14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43" name="文本框 61"/>
          <p:cNvSpPr txBox="1"/>
          <p:nvPr>
            <p:custDataLst>
              <p:tags r:id="rId21"/>
            </p:custDataLst>
          </p:nvPr>
        </p:nvSpPr>
        <p:spPr>
          <a:xfrm>
            <a:off x="5743909" y="4698885"/>
            <a:ext cx="3675688" cy="744417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  <a:buSzTx/>
              <a:buNone/>
            </a:pPr>
            <a:r>
              <a:rPr lang="zh-CN" sz="3200" spc="18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rPr>
              <a:t>治疗</a:t>
            </a:r>
            <a:endParaRPr lang="zh-CN" sz="3200" spc="180">
              <a:solidFill>
                <a:schemeClr val="tx1"/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44" name="矩形: 圆角 29"/>
          <p:cNvSpPr/>
          <p:nvPr>
            <p:custDataLst>
              <p:tags r:id="rId22"/>
            </p:custDataLst>
          </p:nvPr>
        </p:nvSpPr>
        <p:spPr>
          <a:xfrm>
            <a:off x="3256280" y="5619345"/>
            <a:ext cx="2242525" cy="642187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5" name="文本框 58"/>
          <p:cNvSpPr txBox="1"/>
          <p:nvPr>
            <p:custDataLst>
              <p:tags r:id="rId23"/>
            </p:custDataLst>
          </p:nvPr>
        </p:nvSpPr>
        <p:spPr>
          <a:xfrm>
            <a:off x="3501384" y="5568232"/>
            <a:ext cx="1752317" cy="74441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2935" spc="14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</a:rPr>
              <a:t>六</a:t>
            </a:r>
            <a:endParaRPr lang="en-US" altLang="zh-CN" sz="2935" spc="14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46" name="文本框 61"/>
          <p:cNvSpPr txBox="1"/>
          <p:nvPr>
            <p:custDataLst>
              <p:tags r:id="rId24"/>
            </p:custDataLst>
          </p:nvPr>
        </p:nvSpPr>
        <p:spPr>
          <a:xfrm>
            <a:off x="5743909" y="5568231"/>
            <a:ext cx="3675688" cy="744417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  <a:buSzTx/>
              <a:buNone/>
            </a:pPr>
            <a:r>
              <a:rPr lang="zh-CN" sz="3200" spc="18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rPr>
              <a:t>教育与管理</a:t>
            </a:r>
            <a:endParaRPr lang="zh-CN" sz="3200" spc="180">
              <a:solidFill>
                <a:schemeClr val="tx1"/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F75E0-C283-B84E-A829-9D1FFA105794}" type="slidenum">
              <a:rPr lang="en-US" sz="1800" smtClean="0"/>
              <a:t>2</a:t>
            </a:fld>
            <a:endParaRPr lang="en-US" sz="1800"/>
          </a:p>
        </p:txBody>
      </p:sp>
    </p:spTree>
    <p:custDataLst>
      <p:tags r:id="rId2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1923" r="21923"/>
          <a:stretch>
            <a:fillRect/>
          </a:stretch>
        </p:blipFill>
        <p:spPr>
          <a:xfrm>
            <a:off x="8194403" y="1703815"/>
            <a:ext cx="3370217" cy="4541239"/>
          </a:xfrm>
          <a:prstGeom prst="roundRect">
            <a:avLst>
              <a:gd name="adj" fmla="val 5039"/>
            </a:avLst>
          </a:prstGeom>
          <a:effectLst>
            <a:outerShdw blurRad="241300" dist="76200" dir="2700000" algn="tl" rotWithShape="0">
              <a:prstClr val="black">
                <a:alpha val="23000"/>
              </a:prstClr>
            </a:outerShdw>
          </a:effectLst>
        </p:spPr>
      </p:pic>
      <p:sp>
        <p:nvSpPr>
          <p:cNvPr id="24" name="文本框 23"/>
          <p:cNvSpPr txBox="1"/>
          <p:nvPr>
            <p:custDataLst>
              <p:tags r:id="rId5"/>
            </p:custDataLst>
          </p:nvPr>
        </p:nvSpPr>
        <p:spPr>
          <a:xfrm>
            <a:off x="619700" y="164619"/>
            <a:ext cx="10944920" cy="699807"/>
          </a:xfrm>
          <a:prstGeom prst="rect">
            <a:avLst/>
          </a:prstGeom>
          <a:blipFill dpi="0" rotWithShape="1">
            <a:blip r:embed="rId6">
              <a:alphaModFix amt="0"/>
            </a:blip>
            <a:tile tx="0" ty="0" sx="100000" sy="100000" flip="none" algn="tl"/>
          </a:blipFill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4265" b="1" u="none" strike="noStrike" spc="160" baseline="0">
                <a:solidFill>
                  <a:srgbClr val="821451"/>
                </a:solidFill>
                <a:latin typeface="Arial" pitchFamily="34" charset="0"/>
                <a:ea typeface="微软雅黑" panose="020b0503020204020204" pitchFamily="34" charset="-122"/>
              </a:rPr>
              <a:t>一、定义</a:t>
            </a:r>
            <a:endParaRPr lang="zh-CN" altLang="en-US" sz="4265" b="1" u="none" strike="noStrike" spc="160" baseline="0">
              <a:solidFill>
                <a:srgbClr val="821451"/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25" name="矩形: 圆角 24"/>
          <p:cNvSpPr/>
          <p:nvPr>
            <p:custDataLst>
              <p:tags r:id="rId7"/>
            </p:custDataLst>
          </p:nvPr>
        </p:nvSpPr>
        <p:spPr>
          <a:xfrm>
            <a:off x="619700" y="1948639"/>
            <a:ext cx="3507800" cy="4296417"/>
          </a:xfrm>
          <a:prstGeom prst="roundRect">
            <a:avLst>
              <a:gd name="adj" fmla="val 3638"/>
            </a:avLst>
          </a:prstGeom>
          <a:noFill/>
          <a:ln w="22225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 sz="1800"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26" name="矩形: 圆角 25"/>
          <p:cNvSpPr/>
          <p:nvPr>
            <p:custDataLst>
              <p:tags r:id="rId8"/>
            </p:custDataLst>
          </p:nvPr>
        </p:nvSpPr>
        <p:spPr>
          <a:xfrm>
            <a:off x="925407" y="1534160"/>
            <a:ext cx="2895600" cy="646853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 sz="1800"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27" name="文本框 26"/>
          <p:cNvSpPr txBox="1"/>
          <p:nvPr>
            <p:custDataLst>
              <p:tags r:id="rId9"/>
            </p:custDataLst>
          </p:nvPr>
        </p:nvSpPr>
        <p:spPr>
          <a:xfrm>
            <a:off x="1391073" y="1621367"/>
            <a:ext cx="1997287" cy="473287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Autofit/>
          </a:bodyPr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2135" b="1" u="none" strike="noStrike" spc="160" baseline="0">
                <a:solidFill>
                  <a:schemeClr val="bg1"/>
                </a:solidFill>
                <a:uLnTx/>
                <a:uFillTx/>
                <a:latin typeface="Arial" pitchFamily="34" charset="0"/>
                <a:ea typeface="微软雅黑" panose="020b0503020204020204" pitchFamily="34" charset="-122"/>
              </a:rPr>
              <a:t>支气管扩张症</a:t>
            </a:r>
            <a:endParaRPr lang="zh-CN" altLang="en-US" sz="2135" b="1" u="none" strike="noStrike" spc="160" baseline="0">
              <a:solidFill>
                <a:schemeClr val="bg1"/>
              </a:solidFill>
              <a:uLnTx/>
              <a:uFillTx/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10"/>
            </p:custDataLst>
          </p:nvPr>
        </p:nvSpPr>
        <p:spPr>
          <a:xfrm>
            <a:off x="844973" y="2263987"/>
            <a:ext cx="3137747" cy="3875193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</a:pPr>
            <a:r>
              <a:rPr lang="zh-CN" altLang="en-US" sz="2400" u="none" strike="noStrike" spc="100" baseline="0">
                <a:solidFill>
                  <a:schemeClr val="tx1"/>
                </a:solidFill>
                <a:uLnTx/>
                <a:uFillTx/>
                <a:latin typeface="Arial" pitchFamily="34" charset="0"/>
                <a:ea typeface="微软雅黑" panose="020b0503020204020204" pitchFamily="34" charset="-122"/>
              </a:rPr>
              <a:t>是由各种病因引起的反复发生的化脓性感染，导致中小支气管反复损伤和（或）阻塞，致使支气管壁结构破坏，引起支气管异常和持久性扩张。</a:t>
            </a:r>
            <a:endParaRPr lang="zh-CN" altLang="en-US" sz="2400" u="none" strike="noStrike" spc="100" baseline="0">
              <a:solidFill>
                <a:schemeClr val="tx1"/>
              </a:solidFill>
              <a:uLnTx/>
              <a:uFillTx/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20" name="矩形: 圆角 19"/>
          <p:cNvSpPr/>
          <p:nvPr>
            <p:custDataLst>
              <p:tags r:id="rId11"/>
            </p:custDataLst>
          </p:nvPr>
        </p:nvSpPr>
        <p:spPr>
          <a:xfrm>
            <a:off x="4334509" y="1948639"/>
            <a:ext cx="3507800" cy="4296417"/>
          </a:xfrm>
          <a:prstGeom prst="roundRect">
            <a:avLst>
              <a:gd name="adj" fmla="val 3638"/>
            </a:avLst>
          </a:prstGeom>
          <a:noFill/>
          <a:ln w="22225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 sz="1800"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21" name="矩形: 圆角 20"/>
          <p:cNvSpPr/>
          <p:nvPr>
            <p:custDataLst>
              <p:tags r:id="rId12"/>
            </p:custDataLst>
          </p:nvPr>
        </p:nvSpPr>
        <p:spPr>
          <a:xfrm>
            <a:off x="4640580" y="1621367"/>
            <a:ext cx="2895600" cy="559647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 sz="1800"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22" name="文本框 21"/>
          <p:cNvSpPr txBox="1"/>
          <p:nvPr>
            <p:custDataLst>
              <p:tags r:id="rId13"/>
            </p:custDataLst>
          </p:nvPr>
        </p:nvSpPr>
        <p:spPr>
          <a:xfrm>
            <a:off x="5165755" y="1604511"/>
            <a:ext cx="1845308" cy="472909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2135" b="1" u="none" strike="noStrike" spc="200" baseline="0">
                <a:solidFill>
                  <a:schemeClr val="bg1"/>
                </a:solidFill>
                <a:uLnTx/>
                <a:uFillTx/>
                <a:latin typeface="Arial" pitchFamily="34" charset="0"/>
                <a:ea typeface="微软雅黑" panose="020b0503020204020204" pitchFamily="34" charset="-122"/>
              </a:rPr>
              <a:t>临床表现</a:t>
            </a:r>
            <a:endParaRPr lang="zh-CN" altLang="en-US" sz="2135" b="1" u="none" strike="noStrike" spc="200" baseline="0">
              <a:solidFill>
                <a:schemeClr val="bg1"/>
              </a:solidFill>
              <a:uLnTx/>
              <a:uFillTx/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23" name="文本框 22"/>
          <p:cNvSpPr txBox="1"/>
          <p:nvPr>
            <p:custDataLst>
              <p:tags r:id="rId14"/>
            </p:custDataLst>
          </p:nvPr>
        </p:nvSpPr>
        <p:spPr>
          <a:xfrm>
            <a:off x="4560147" y="2263987"/>
            <a:ext cx="3056467" cy="2839720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</a:pPr>
            <a:r>
              <a:rPr lang="zh-CN" altLang="en-US" sz="2400" u="none" strike="noStrike" spc="160" baseline="0">
                <a:solidFill>
                  <a:schemeClr val="tx1"/>
                </a:solidFill>
                <a:uLnTx/>
                <a:uFillTx/>
                <a:latin typeface="Arial" pitchFamily="34" charset="0"/>
                <a:ea typeface="微软雅黑" panose="020b0503020204020204" pitchFamily="34" charset="-122"/>
              </a:rPr>
              <a:t>慢性咳嗽、大量咳痰和（或）间断咯血、伴或不伴气促和呼吸衰竭等轻重不等的症状。</a:t>
            </a:r>
            <a:endParaRPr lang="zh-CN" altLang="en-US" sz="2400" u="none" strike="noStrike" spc="160" baseline="0">
              <a:solidFill>
                <a:schemeClr val="tx1"/>
              </a:solidFill>
              <a:uLnTx/>
              <a:uFillTx/>
              <a:latin typeface="Arial" pitchFamily="34" charset="0"/>
              <a:ea typeface="微软雅黑" panose="020b0503020204020204" pitchFamily="34" charset="-122"/>
            </a:endParaRPr>
          </a:p>
        </p:txBody>
      </p:sp>
    </p:spTree>
    <p:custDataLst>
      <p:tags r:id="rId15"/>
    </p:custDataLst>
  </p:cSld>
  <p:clrMapOvr>
    <a:masterClrMapping/>
  </p:clrMapOvr>
  <p:transition spd="slow">
    <p:wipe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4"/>
          <p:cNvSpPr/>
          <p:nvPr>
            <p:custDataLst>
              <p:tags r:id="rId3"/>
            </p:custDataLst>
          </p:nvPr>
        </p:nvSpPr>
        <p:spPr>
          <a:xfrm>
            <a:off x="609600" y="1123527"/>
            <a:ext cx="11125200" cy="5030047"/>
          </a:xfrm>
          <a:prstGeom prst="rect">
            <a:avLst/>
          </a:prstGeom>
          <a:solidFill>
            <a:srgbClr val="F4F4F4"/>
          </a:solidFill>
          <a:ln>
            <a:noFill/>
          </a:ln>
        </p:spPr>
        <p:style>
          <a:lnRef idx="2">
            <a:srgbClr val="266CBA">
              <a:shade val="50000"/>
            </a:srgbClr>
          </a:lnRef>
          <a:fillRef idx="1">
            <a:srgbClr val="266CBA"/>
          </a:fillRef>
          <a:effectRef idx="0">
            <a:srgbClr val="266CBA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800">
              <a:solidFill>
                <a:srgbClr val="FFFFF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914360" y="1674959"/>
            <a:ext cx="5543551" cy="703923"/>
          </a:xfrm>
          <a:prstGeom prst="rect">
            <a:avLst/>
          </a:prstGeom>
          <a:noFill/>
        </p:spPr>
        <p:txBody>
          <a:bodyPr wrap="square" lIns="63500" tIns="25400" rIns="63500" bIns="25400" rtlCol="0" anchor="b" anchorCtr="0">
            <a:normAutofit fontScale="90000"/>
          </a:bodyPr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4265" b="1" u="none" strike="noStrike" spc="160" baseline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二、流行病学</a:t>
            </a:r>
            <a:endParaRPr lang="zh-CN" altLang="en-US" sz="4265" b="1" u="none" strike="noStrike" spc="160" baseline="0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1" name="Title 6"/>
          <p:cNvSpPr txBox="1"/>
          <p:nvPr>
            <p:custDataLst>
              <p:tags r:id="rId5"/>
            </p:custDataLst>
          </p:nvPr>
        </p:nvSpPr>
        <p:spPr>
          <a:xfrm>
            <a:off x="4621953" y="1784773"/>
            <a:ext cx="6916420" cy="362712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t" anchorCtr="0">
            <a:noAutofit/>
          </a:bodyPr>
          <a:lstStyle>
            <a:defPPr>
              <a:defRPr lang="en-US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fontAlgn="auto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None/>
            </a:pPr>
            <a:r>
              <a:rPr lang="zh-CN" altLang="en-US" sz="2135" b="1" spc="160">
                <a:ln w="3175">
                  <a:noFill/>
                  <a:prstDash val="dash"/>
                </a:ln>
                <a:solidFill>
                  <a:schemeClr val="tx1"/>
                </a:solidFill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据统计，截至 2013 年英国人群的支扩发病 率 增 长 到 31.1/10 万 ，西班牙人 2012 年支扩发病率约为 48.1/10万，美国成人支扩患病率约为 139/10万。我国2013年发表的一项在 7省市城区 40岁以上居民的电话调查研究结果显示，1.2%的居民曾被诊断支扩 ，</a:t>
            </a:r>
            <a:r>
              <a:rPr lang="zh-CN" altLang="en-US" sz="2135" b="1" spc="160">
                <a:ln w="3175">
                  <a:noFill/>
                  <a:prstDash val="dash"/>
                </a:ln>
                <a:solidFill>
                  <a:srgbClr val="FF0000"/>
                </a:solidFill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其中男性患病率为 1.5%，女性患病率为1.1%，支扩的患病率随着年龄增长而增加。</a:t>
            </a:r>
            <a:endParaRPr lang="zh-CN" altLang="en-US" sz="2135" b="1" spc="160">
              <a:ln w="3175">
                <a:noFill/>
                <a:prstDash val="dash"/>
              </a:ln>
              <a:solidFill>
                <a:srgbClr val="FF0000"/>
              </a:solidFill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pic>
        <p:nvPicPr>
          <p:cNvPr id="4" name="图片 3" descr="D:\meihua_service_cache\jpg/cddd60f71e25dc010ca71d8c6681bd7d.jpgcddd60f71e25dc010ca71d8c6681bd7d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t="6000" b="6000"/>
          <a:stretch>
            <a:fillRect/>
          </a:stretch>
        </p:blipFill>
        <p:spPr>
          <a:xfrm>
            <a:off x="623152" y="1185340"/>
            <a:ext cx="3763844" cy="4968279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6000" h="7920">
                <a:moveTo>
                  <a:pt x="0" y="0"/>
                </a:moveTo>
                <a:lnTo>
                  <a:pt x="6000" y="0"/>
                </a:lnTo>
                <a:lnTo>
                  <a:pt x="6000" y="7920"/>
                </a:lnTo>
                <a:lnTo>
                  <a:pt x="0" y="7920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7" name="标题 1"/>
          <p:cNvSpPr txBox="1">
            <a:spLocks noChangeArrowheads="1"/>
          </p:cNvSpPr>
          <p:nvPr/>
        </p:nvSpPr>
        <p:spPr bwMode="auto">
          <a:xfrm>
            <a:off x="719667" y="165100"/>
            <a:ext cx="8174567" cy="684953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35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35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35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35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lang="zh-CN" altLang="en-US" sz="3200" b="1" i="0" u="none" strike="noStrike" kern="1200" cap="none" spc="0" normalizeH="0" baseline="0" smtClean="0">
                <a:solidFill>
                  <a:srgbClr val="82145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二、流行病学</a:t>
            </a:r>
            <a:endParaRPr kumimoji="0" lang="zh-CN" altLang="en-US" sz="3200" b="1" i="0" u="none" strike="noStrike" kern="1200" cap="none" spc="0" normalizeH="0" baseline="0" noProof="0" smtClean="0">
              <a:ln>
                <a:noFill/>
              </a:ln>
              <a:solidFill>
                <a:srgbClr val="82145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79587" y="1080347"/>
            <a:ext cx="543560" cy="5036820"/>
          </a:xfrm>
          <a:prstGeom prst="rect">
            <a:avLst/>
          </a:prstGeom>
          <a:solidFill>
            <a:srgbClr val="821451"/>
          </a:solidFill>
          <a:ln w="28575">
            <a:noFill/>
            <a:prstDash val="sysDash"/>
          </a:ln>
        </p:spPr>
        <p:txBody>
          <a:bodyPr vert="eaVert" lIns="0" tIns="0" rIns="0" bIns="0" anchor="t"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Font typeface="Wingdings" panose="05000000000000000000" pitchFamily="2" charset="2"/>
              <a:buChar char="n"/>
            </a:pPr>
            <a:endParaRPr lang="zh-CN" altLang="en-US" sz="2665" smtClean="0">
              <a:solidFill>
                <a:schemeClr val="tx1"/>
              </a:solidFill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11538373" y="1079500"/>
            <a:ext cx="543560" cy="5074920"/>
          </a:xfrm>
          <a:prstGeom prst="rect">
            <a:avLst/>
          </a:prstGeom>
          <a:solidFill>
            <a:srgbClr val="821451"/>
          </a:solidFill>
          <a:ln w="28575">
            <a:noFill/>
            <a:prstDash val="sysDash"/>
          </a:ln>
        </p:spPr>
        <p:txBody>
          <a:bodyPr vert="eaVert" lIns="0" tIns="0" rIns="0" bIns="0" anchor="t"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Font typeface="Wingdings" panose="05000000000000000000" pitchFamily="2" charset="2"/>
              <a:buChar char="n"/>
            </a:pPr>
            <a:endParaRPr lang="zh-CN" altLang="en-US" sz="2665" smtClean="0">
              <a:solidFill>
                <a:schemeClr val="tx1"/>
              </a:solidFill>
            </a:endParaRPr>
          </a:p>
        </p:txBody>
      </p:sp>
    </p:spTree>
    <p:custDataLst>
      <p:tags r:id="rId8"/>
    </p:custDataLst>
  </p:cSld>
  <p:clrMapOvr>
    <a:masterClrMapping/>
  </p:clrMapOvr>
  <p:transition spd="slow">
    <p:wipe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圆角矩形 22"/>
          <p:cNvSpPr/>
          <p:nvPr/>
        </p:nvSpPr>
        <p:spPr>
          <a:xfrm>
            <a:off x="230293" y="2070100"/>
            <a:ext cx="11771207" cy="4751493"/>
          </a:xfrm>
          <a:prstGeom prst="roundRect">
            <a:avLst>
              <a:gd name="adj" fmla="val 4942"/>
            </a:avLst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15" name="文本框 14"/>
          <p:cNvSpPr txBox="1"/>
          <p:nvPr/>
        </p:nvSpPr>
        <p:spPr>
          <a:xfrm>
            <a:off x="303953" y="836507"/>
            <a:ext cx="11645900" cy="1407160"/>
          </a:xfrm>
          <a:prstGeom prst="rect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 anchor="t">
            <a:spAutoFit/>
          </a:bodyPr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zh-CN" altLang="en-US" sz="2135" b="1">
                <a:solidFill>
                  <a:schemeClr val="tx1"/>
                </a:solidFill>
                <a:sym typeface="+mn-ea"/>
              </a:rPr>
              <a:t>各种原因导致的</a:t>
            </a:r>
            <a:r>
              <a:rPr lang="zh-CN" altLang="en-US" sz="2135" b="1">
                <a:solidFill>
                  <a:srgbClr val="FF0000"/>
                </a:solidFill>
                <a:sym typeface="+mn-ea"/>
              </a:rPr>
              <a:t>支气管阻塞或牵拉</a:t>
            </a:r>
            <a:r>
              <a:rPr lang="zh-CN" altLang="en-US" sz="2135" b="1">
                <a:solidFill>
                  <a:schemeClr val="tx1"/>
                </a:solidFill>
                <a:sym typeface="+mn-ea"/>
              </a:rPr>
              <a:t>、支气管黏膜纤毛清除功能损害、气道分泌物潴留，从而使呼吸道更容易发生病原体感染和定植，而病原体的持续存在</a:t>
            </a:r>
            <a:r>
              <a:rPr lang="zh-CN" altLang="en-US" sz="2135" b="1">
                <a:solidFill>
                  <a:srgbClr val="FF0000"/>
                </a:solidFill>
                <a:sym typeface="+mn-ea"/>
              </a:rPr>
              <a:t>引发肺部慢性炎症</a:t>
            </a:r>
            <a:r>
              <a:rPr lang="zh-CN" altLang="en-US" sz="2135" b="1">
                <a:solidFill>
                  <a:schemeClr val="tx1"/>
                </a:solidFill>
                <a:sym typeface="+mn-ea"/>
              </a:rPr>
              <a:t>，导致气道结构破坏和管壁重塑，进一步影响气道分泌物排出，如此</a:t>
            </a:r>
            <a:r>
              <a:rPr lang="zh-CN" altLang="en-US" sz="2135" b="1">
                <a:solidFill>
                  <a:srgbClr val="FF0000"/>
                </a:solidFill>
                <a:sym typeface="+mn-ea"/>
              </a:rPr>
              <a:t>循环往复</a:t>
            </a:r>
            <a:r>
              <a:rPr lang="zh-CN" altLang="en-US" sz="2135" b="1">
                <a:solidFill>
                  <a:schemeClr val="tx1"/>
                </a:solidFill>
                <a:sym typeface="+mn-ea"/>
              </a:rPr>
              <a:t>，最终导致支气管永久地病理性扩张。</a:t>
            </a:r>
            <a:endParaRPr lang="zh-CN" altLang="en-US" sz="2135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8" name="文本框 37"/>
          <p:cNvSpPr txBox="1"/>
          <p:nvPr/>
        </p:nvSpPr>
        <p:spPr>
          <a:xfrm>
            <a:off x="438573" y="95673"/>
            <a:ext cx="6916420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A311AC"/>
                </a:solidFill>
              </a14:hiddenFill>
            </a:ext>
          </a:extLst>
        </p:spPr>
        <p:txBody>
          <a:bodyPr vert="horz" wrap="square" rtlCol="0" anchor="t">
            <a:spAutoFit/>
          </a:bodyPr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>
                <a:solidFill>
                  <a:srgbClr val="82145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支气管扩张症发病机制与病因</a:t>
            </a:r>
            <a:endParaRPr lang="zh-CN" altLang="en-US" sz="3200" b="1">
              <a:solidFill>
                <a:srgbClr val="82145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21" name="组合 20"/>
          <p:cNvGrpSpPr/>
          <p:nvPr/>
        </p:nvGrpSpPr>
        <p:grpSpPr>
          <a:xfrm>
            <a:off x="535093" y="1994160"/>
            <a:ext cx="11106573" cy="4987655"/>
            <a:chOff x="408" y="1160"/>
            <a:chExt cx="13118" cy="6618"/>
          </a:xfrm>
          <a:gradFill flip="none">
            <a:gsLst>
              <a:gs pos="50000">
                <a:srgbClr val="835766"/>
              </a:gs>
              <a:gs pos="0">
                <a:srgbClr val="AC8F99"/>
              </a:gs>
              <a:gs pos="100000">
                <a:srgbClr val="591F33"/>
              </a:gs>
            </a:gsLst>
            <a:lin scaled="1"/>
          </a:gradFill>
        </p:grpSpPr>
        <p:sp>
          <p:nvSpPr>
            <p:cNvPr id="14" name="右弧形箭头 13"/>
            <p:cNvSpPr/>
            <p:nvPr/>
          </p:nvSpPr>
          <p:spPr>
            <a:xfrm rot="10980000">
              <a:off x="408" y="1160"/>
              <a:ext cx="4704" cy="6171"/>
            </a:xfrm>
            <a:prstGeom prst="curvedLeftArrow">
              <a:avLst>
                <a:gd name="adj1" fmla="val 10715"/>
                <a:gd name="adj2" fmla="val 27170"/>
                <a:gd name="adj3" fmla="val 15922"/>
              </a:avLst>
            </a:prstGeom>
            <a:solidFill>
              <a:schemeClr val="accent2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00">
                <a:solidFill>
                  <a:schemeClr val="bg1"/>
                </a:solidFill>
              </a:endParaRPr>
            </a:p>
          </p:txBody>
        </p:sp>
        <p:grpSp>
          <p:nvGrpSpPr>
            <p:cNvPr id="11" name="组合 10"/>
            <p:cNvGrpSpPr/>
            <p:nvPr/>
          </p:nvGrpSpPr>
          <p:grpSpPr>
            <a:xfrm>
              <a:off x="2054" y="1448"/>
              <a:ext cx="10047" cy="4756"/>
              <a:chOff x="2054" y="1222"/>
              <a:chExt cx="10047" cy="4756"/>
            </a:xfrm>
            <a:grpFill/>
          </p:grpSpPr>
          <p:grpSp>
            <p:nvGrpSpPr>
              <p:cNvPr id="32" name="组合 31"/>
              <p:cNvGrpSpPr/>
              <p:nvPr/>
            </p:nvGrpSpPr>
            <p:grpSpPr>
              <a:xfrm>
                <a:off x="4935" y="2762"/>
                <a:ext cx="4222" cy="3061"/>
                <a:chOff x="5416" y="6075"/>
                <a:chExt cx="4222" cy="3061"/>
              </a:xfrm>
              <a:grpFill/>
            </p:grpSpPr>
            <p:sp>
              <p:nvSpPr>
                <p:cNvPr id="20" name="圆角矩形 19"/>
                <p:cNvSpPr/>
                <p:nvPr/>
              </p:nvSpPr>
              <p:spPr>
                <a:xfrm>
                  <a:off x="5416" y="7297"/>
                  <a:ext cx="4155" cy="845"/>
                </a:xfrm>
                <a:prstGeom prst="roundRect">
                  <a:avLst/>
                </a:prstGeom>
                <a:grpFill/>
              </p:spPr>
              <p:style>
                <a:lnRef idx="2">
                  <a:schemeClr val="accent3">
                    <a:shade val="50000"/>
                  </a:schemeClr>
                </a:lnRef>
                <a:fillRef idx="1">
                  <a:schemeClr val="accent3"/>
                </a:fillRef>
                <a:effectRef idx="0">
                  <a:schemeClr val="accent3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en-US"/>
                  </a:defPPr>
                  <a:lvl1pPr marL="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 sz="2400">
                      <a:solidFill>
                        <a:schemeClr val="bg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气道阻塞和反复误吸</a:t>
                  </a:r>
                  <a:endParaRPr lang="zh-CN" altLang="en-US" sz="240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  <p:sp>
              <p:nvSpPr>
                <p:cNvPr id="22" name="圆角矩形 21"/>
                <p:cNvSpPr/>
                <p:nvPr/>
              </p:nvSpPr>
              <p:spPr>
                <a:xfrm>
                  <a:off x="5416" y="8291"/>
                  <a:ext cx="4155" cy="845"/>
                </a:xfrm>
                <a:prstGeom prst="roundRect">
                  <a:avLst/>
                </a:prstGeom>
                <a:grpFill/>
              </p:spPr>
              <p:style>
                <a:lnRef idx="2">
                  <a:schemeClr val="accent3">
                    <a:shade val="50000"/>
                  </a:schemeClr>
                </a:lnRef>
                <a:fillRef idx="1">
                  <a:schemeClr val="accent3"/>
                </a:fillRef>
                <a:effectRef idx="0">
                  <a:schemeClr val="accent3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en-US"/>
                  </a:defPPr>
                  <a:lvl1pPr marL="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240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sym typeface="+mn-ea"/>
                  </a:endParaRPr>
                </a:p>
                <a:p>
                  <a:pPr algn="ctr"/>
                  <a:r>
                    <a:rPr lang="zh-CN" altLang="en-US" sz="2400">
                      <a:solidFill>
                        <a:schemeClr val="bg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sym typeface="+mn-ea"/>
                    </a:rPr>
                    <a:t>支气管肺曲霉病</a:t>
                  </a:r>
                  <a:endParaRPr lang="zh-CN" altLang="en-US" sz="240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  <a:p>
                  <a:pPr algn="ctr"/>
                  <a:endParaRPr lang="zh-CN" altLang="en-US" sz="240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  <p:sp>
              <p:nvSpPr>
                <p:cNvPr id="24" name="圆角矩形 23"/>
                <p:cNvSpPr/>
                <p:nvPr/>
              </p:nvSpPr>
              <p:spPr>
                <a:xfrm>
                  <a:off x="5527" y="6075"/>
                  <a:ext cx="4111" cy="845"/>
                </a:xfrm>
                <a:prstGeom prst="roundRect">
                  <a:avLst/>
                </a:prstGeom>
                <a:grpFill/>
              </p:spPr>
              <p:style>
                <a:lnRef idx="2">
                  <a:schemeClr val="accent3">
                    <a:shade val="50000"/>
                  </a:schemeClr>
                </a:lnRef>
                <a:fillRef idx="1">
                  <a:schemeClr val="accent3"/>
                </a:fillRef>
                <a:effectRef idx="0">
                  <a:schemeClr val="accent3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en-US"/>
                  </a:defPPr>
                  <a:lvl1pPr marL="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indent="0"/>
                  <a:r>
                    <a:rPr lang="en-US" altLang="zh-CN" sz="2400">
                      <a:solidFill>
                        <a:schemeClr val="bg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sym typeface="+mn-ea"/>
                    </a:rPr>
                    <a:t>  </a:t>
                  </a:r>
                  <a:r>
                    <a:rPr lang="zh-CN" sz="2400">
                      <a:solidFill>
                        <a:schemeClr val="bg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sym typeface="+mn-ea"/>
                    </a:rPr>
                    <a:t>既往下呼吸道感染</a:t>
                  </a:r>
                  <a:endParaRPr lang="zh-CN" altLang="en-US" sz="240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sym typeface="+mn-ea"/>
                  </a:endParaRPr>
                </a:p>
              </p:txBody>
            </p:sp>
          </p:grpSp>
          <p:grpSp>
            <p:nvGrpSpPr>
              <p:cNvPr id="5" name="组合 4"/>
              <p:cNvGrpSpPr/>
              <p:nvPr/>
            </p:nvGrpSpPr>
            <p:grpSpPr>
              <a:xfrm>
                <a:off x="2054" y="2890"/>
                <a:ext cx="2692" cy="3088"/>
                <a:chOff x="5724" y="2861"/>
                <a:chExt cx="2692" cy="3088"/>
              </a:xfrm>
              <a:grpFill/>
            </p:grpSpPr>
            <p:sp>
              <p:nvSpPr>
                <p:cNvPr id="28" name="圆角矩形 27"/>
                <p:cNvSpPr/>
                <p:nvPr/>
              </p:nvSpPr>
              <p:spPr>
                <a:xfrm>
                  <a:off x="5725" y="3969"/>
                  <a:ext cx="2691" cy="845"/>
                </a:xfrm>
                <a:prstGeom prst="roundRect">
                  <a:avLst/>
                </a:prstGeom>
                <a:grpFill/>
              </p:spPr>
              <p:style>
                <a:lnRef idx="2">
                  <a:schemeClr val="accent3">
                    <a:shade val="50000"/>
                  </a:schemeClr>
                </a:lnRef>
                <a:fillRef idx="1">
                  <a:schemeClr val="accent3"/>
                </a:fillRef>
                <a:effectRef idx="0">
                  <a:schemeClr val="accent3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en-US"/>
                  </a:defPPr>
                  <a:lvl1pPr marL="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 sz="2400">
                      <a:solidFill>
                        <a:schemeClr val="bg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其他肺部疾病</a:t>
                  </a:r>
                  <a:endParaRPr lang="zh-CN" altLang="en-US" sz="240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  <p:sp>
              <p:nvSpPr>
                <p:cNvPr id="29" name="圆角矩形 28"/>
                <p:cNvSpPr/>
                <p:nvPr/>
              </p:nvSpPr>
              <p:spPr>
                <a:xfrm>
                  <a:off x="5724" y="2861"/>
                  <a:ext cx="2689" cy="845"/>
                </a:xfrm>
                <a:prstGeom prst="roundRect">
                  <a:avLst/>
                </a:prstGeom>
                <a:grpFill/>
              </p:spPr>
              <p:style>
                <a:lnRef idx="2">
                  <a:schemeClr val="accent3">
                    <a:shade val="50000"/>
                  </a:schemeClr>
                </a:lnRef>
                <a:fillRef idx="1">
                  <a:schemeClr val="accent3"/>
                </a:fillRef>
                <a:effectRef idx="0">
                  <a:schemeClr val="accent3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en-US"/>
                  </a:defPPr>
                  <a:lvl1pPr marL="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 sz="2400">
                      <a:solidFill>
                        <a:schemeClr val="bg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sym typeface="+mn-ea"/>
                    </a:rPr>
                    <a:t>免疫功能缺陷</a:t>
                  </a:r>
                  <a:endParaRPr lang="zh-CN" altLang="en-US" sz="240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sym typeface="+mn-ea"/>
                  </a:endParaRPr>
                </a:p>
              </p:txBody>
            </p:sp>
            <p:sp>
              <p:nvSpPr>
                <p:cNvPr id="27" name="圆角矩形 26"/>
                <p:cNvSpPr/>
                <p:nvPr/>
              </p:nvSpPr>
              <p:spPr>
                <a:xfrm>
                  <a:off x="5724" y="4927"/>
                  <a:ext cx="2691" cy="1022"/>
                </a:xfrm>
                <a:prstGeom prst="roundRect">
                  <a:avLst/>
                </a:prstGeom>
                <a:grpFill/>
              </p:spPr>
              <p:style>
                <a:lnRef idx="2">
                  <a:schemeClr val="accent3">
                    <a:shade val="50000"/>
                  </a:schemeClr>
                </a:lnRef>
                <a:fillRef idx="1">
                  <a:schemeClr val="accent3"/>
                </a:fillRef>
                <a:effectRef idx="0">
                  <a:schemeClr val="accent3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en-US"/>
                  </a:defPPr>
                  <a:lvl1pPr marL="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 sz="2400">
                      <a:solidFill>
                        <a:schemeClr val="bg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sym typeface="+mn-ea"/>
                    </a:rPr>
                    <a:t>遗传因素</a:t>
                  </a:r>
                  <a:endParaRPr lang="zh-CN" altLang="en-US" sz="240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</p:grpSp>
          <p:grpSp>
            <p:nvGrpSpPr>
              <p:cNvPr id="6" name="组合 5"/>
              <p:cNvGrpSpPr/>
              <p:nvPr/>
            </p:nvGrpSpPr>
            <p:grpSpPr>
              <a:xfrm>
                <a:off x="9309" y="2672"/>
                <a:ext cx="2792" cy="3092"/>
                <a:chOff x="8863" y="2672"/>
                <a:chExt cx="2792" cy="3092"/>
              </a:xfrm>
              <a:grpFill/>
            </p:grpSpPr>
            <p:sp>
              <p:nvSpPr>
                <p:cNvPr id="17" name="圆角矩形 16"/>
                <p:cNvSpPr/>
                <p:nvPr/>
              </p:nvSpPr>
              <p:spPr>
                <a:xfrm>
                  <a:off x="8909" y="3826"/>
                  <a:ext cx="2746" cy="845"/>
                </a:xfrm>
                <a:prstGeom prst="roundRect">
                  <a:avLst/>
                </a:prstGeom>
                <a:grpFill/>
              </p:spPr>
              <p:style>
                <a:lnRef idx="2">
                  <a:schemeClr val="accent3">
                    <a:shade val="50000"/>
                  </a:schemeClr>
                </a:lnRef>
                <a:fillRef idx="1">
                  <a:schemeClr val="accent3"/>
                </a:fillRef>
                <a:effectRef idx="0">
                  <a:schemeClr val="accent3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en-US"/>
                  </a:defPPr>
                  <a:lvl1pPr marL="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 sz="2400">
                      <a:solidFill>
                        <a:schemeClr val="bg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结缔组织疾病</a:t>
                  </a:r>
                  <a:endParaRPr lang="zh-CN" altLang="en-US" sz="240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  <p:sp>
              <p:nvSpPr>
                <p:cNvPr id="18" name="圆角矩形 17"/>
                <p:cNvSpPr/>
                <p:nvPr/>
              </p:nvSpPr>
              <p:spPr>
                <a:xfrm>
                  <a:off x="8863" y="2672"/>
                  <a:ext cx="2747" cy="845"/>
                </a:xfrm>
                <a:prstGeom prst="roundRect">
                  <a:avLst/>
                </a:prstGeom>
                <a:grpFill/>
              </p:spPr>
              <p:style>
                <a:lnRef idx="2">
                  <a:schemeClr val="accent3">
                    <a:shade val="50000"/>
                  </a:schemeClr>
                </a:lnRef>
                <a:fillRef idx="1">
                  <a:schemeClr val="accent3"/>
                </a:fillRef>
                <a:effectRef idx="0">
                  <a:schemeClr val="accent3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en-US"/>
                  </a:defPPr>
                  <a:lvl1pPr marL="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 sz="2400">
                      <a:solidFill>
                        <a:schemeClr val="bg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sym typeface="+mn-ea"/>
                    </a:rPr>
                    <a:t>其他系统疾病</a:t>
                  </a:r>
                  <a:endParaRPr lang="zh-CN" altLang="en-US" sz="240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  <p:sp>
              <p:nvSpPr>
                <p:cNvPr id="30" name="圆角矩形 29"/>
                <p:cNvSpPr/>
                <p:nvPr/>
              </p:nvSpPr>
              <p:spPr>
                <a:xfrm>
                  <a:off x="8909" y="4919"/>
                  <a:ext cx="2746" cy="845"/>
                </a:xfrm>
                <a:prstGeom prst="roundRect">
                  <a:avLst/>
                </a:prstGeom>
                <a:grpFill/>
              </p:spPr>
              <p:style>
                <a:lnRef idx="2">
                  <a:schemeClr val="accent3">
                    <a:shade val="50000"/>
                  </a:schemeClr>
                </a:lnRef>
                <a:fillRef idx="1">
                  <a:schemeClr val="accent3"/>
                </a:fillRef>
                <a:effectRef idx="0">
                  <a:schemeClr val="accent3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en-US"/>
                  </a:defPPr>
                  <a:lvl1pPr marL="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35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 sz="2400">
                      <a:solidFill>
                        <a:schemeClr val="bg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类风湿关节炎</a:t>
                  </a:r>
                  <a:endParaRPr lang="zh-CN" altLang="en-US" sz="240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</p:grpSp>
          <p:sp>
            <p:nvSpPr>
              <p:cNvPr id="8" name="圆角矩形 7"/>
              <p:cNvSpPr/>
              <p:nvPr/>
            </p:nvSpPr>
            <p:spPr>
              <a:xfrm>
                <a:off x="5154" y="1222"/>
                <a:ext cx="3691" cy="1022"/>
              </a:xfrm>
              <a:prstGeom prst="roundRect">
                <a:avLst/>
              </a:prstGeom>
              <a:grpFill/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685800" rtl="0" eaLnBrk="1" latinLnBrk="0" hangingPunct="1">
                  <a:defRPr sz="135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35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35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35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35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35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35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35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35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665" b="1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sym typeface="+mn-ea"/>
                  </a:rPr>
                  <a:t>支气管阻塞或牵拉</a:t>
                </a:r>
                <a:endParaRPr lang="zh-CN" altLang="en-US" sz="2665" b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endParaRPr>
              </a:p>
            </p:txBody>
          </p:sp>
        </p:grpSp>
        <p:sp>
          <p:nvSpPr>
            <p:cNvPr id="9" name="圆角矩形 8"/>
            <p:cNvSpPr/>
            <p:nvPr/>
          </p:nvSpPr>
          <p:spPr>
            <a:xfrm>
              <a:off x="5253" y="6630"/>
              <a:ext cx="3424" cy="845"/>
            </a:xfrm>
            <a:prstGeom prst="roundRect">
              <a:avLst/>
            </a:prstGeom>
            <a:grpFill/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665" b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肺部慢性感染</a:t>
              </a:r>
              <a:endParaRPr lang="zh-CN" altLang="en-US" sz="2665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endParaRPr>
            </a:p>
          </p:txBody>
        </p:sp>
        <p:sp>
          <p:nvSpPr>
            <p:cNvPr id="13" name="右弧形箭头 12"/>
            <p:cNvSpPr/>
            <p:nvPr/>
          </p:nvSpPr>
          <p:spPr>
            <a:xfrm rot="180000">
              <a:off x="8822" y="1642"/>
              <a:ext cx="4704" cy="6136"/>
            </a:xfrm>
            <a:prstGeom prst="curvedLeftArrow">
              <a:avLst>
                <a:gd name="adj1" fmla="val 10715"/>
                <a:gd name="adj2" fmla="val 27170"/>
                <a:gd name="adj3" fmla="val 15922"/>
              </a:avLst>
            </a:prstGeom>
            <a:solidFill>
              <a:schemeClr val="accent2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00">
                <a:solidFill>
                  <a:schemeClr val="bg1"/>
                </a:solidFill>
              </a:endParaRP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sz="quarter" idx="13"/>
          </p:nvPr>
        </p:nvSpPr>
        <p:spPr>
          <a:xfrm>
            <a:off x="816187" y="165100"/>
            <a:ext cx="9767147" cy="666327"/>
          </a:xfrm>
        </p:spPr>
        <p:txBody>
          <a:bodyPr/>
          <a:lstStyle/>
          <a:p>
            <a:r>
              <a:rPr lang="zh-CN" altLang="en-US" sz="3200">
                <a:solidFill>
                  <a:srgbClr val="82145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四、支气管扩张临床诊断</a:t>
            </a:r>
            <a:endParaRPr lang="zh-CN" altLang="en-US" sz="3200">
              <a:solidFill>
                <a:srgbClr val="82145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5" name="组合 4"/>
          <p:cNvGrpSpPr/>
          <p:nvPr>
            <p:custDataLst>
              <p:tags r:id="rId3"/>
            </p:custDataLst>
          </p:nvPr>
        </p:nvGrpSpPr>
        <p:grpSpPr>
          <a:xfrm>
            <a:off x="276013" y="3616960"/>
            <a:ext cx="2125980" cy="1616287"/>
            <a:chOff x="693000" y="1847550"/>
            <a:chExt cx="984052" cy="817389"/>
          </a:xfrm>
        </p:grpSpPr>
        <p:sp>
          <p:nvSpPr>
            <p:cNvPr id="9" name="Freeform 5"/>
            <p:cNvSpPr/>
            <p:nvPr userDrawn="1">
              <p:custDataLst>
                <p:tags r:id="rId4"/>
              </p:custDataLst>
            </p:nvPr>
          </p:nvSpPr>
          <p:spPr bwMode="auto">
            <a:xfrm rot="6976762" flipH="1">
              <a:off x="1176552" y="2164439"/>
              <a:ext cx="687718" cy="313282"/>
            </a:xfrm>
            <a:custGeom>
              <a:gdLst>
                <a:gd name="T0" fmla="*/ 318 w 2564"/>
                <a:gd name="T1" fmla="*/ 0 h 1168"/>
                <a:gd name="T2" fmla="*/ 2564 w 2564"/>
                <a:gd name="T3" fmla="*/ 1168 h 1168"/>
                <a:gd name="T4" fmla="*/ 0 w 2564"/>
                <a:gd name="T5" fmla="*/ 1168 h 1168"/>
                <a:gd name="T6" fmla="*/ 0 w 2564"/>
                <a:gd name="T7" fmla="*/ 820 h 1168"/>
                <a:gd name="T8" fmla="*/ 318 w 2564"/>
                <a:gd name="T9" fmla="*/ 0 h 116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4" h="1168">
                  <a:moveTo>
                    <a:pt x="318" y="0"/>
                  </a:moveTo>
                  <a:lnTo>
                    <a:pt x="2564" y="1168"/>
                  </a:lnTo>
                  <a:lnTo>
                    <a:pt x="0" y="1168"/>
                  </a:lnTo>
                  <a:lnTo>
                    <a:pt x="0" y="820"/>
                  </a:lnTo>
                  <a:lnTo>
                    <a:pt x="318" y="0"/>
                  </a:lnTo>
                  <a:close/>
                </a:path>
              </a:pathLst>
            </a:custGeom>
            <a:solidFill>
              <a:srgbClr val="FCE646"/>
            </a:solidFill>
            <a:ln>
              <a:noFill/>
            </a:ln>
          </p:spPr>
          <p:txBody>
            <a:bodyPr vert="horz" wrap="square" lIns="90000" tIns="46800" rIns="90000" bIns="46800" numCol="1" anchor="t" anchorCtr="0" compatLnSpc="1">
              <a:normAutofit/>
            </a:bodyPr>
            <a:lstStyle>
              <a:defPPr>
                <a:defRPr lang="en-US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800"/>
            </a:p>
          </p:txBody>
        </p:sp>
        <p:sp>
          <p:nvSpPr>
            <p:cNvPr id="10" name="Freeform 6"/>
            <p:cNvSpPr/>
            <p:nvPr userDrawn="1">
              <p:custDataLst>
                <p:tags r:id="rId5"/>
              </p:custDataLst>
            </p:nvPr>
          </p:nvSpPr>
          <p:spPr bwMode="auto">
            <a:xfrm rot="6976762" flipH="1">
              <a:off x="1066324" y="2411420"/>
              <a:ext cx="128746" cy="344128"/>
            </a:xfrm>
            <a:custGeom>
              <a:gdLst>
                <a:gd name="T0" fmla="*/ 480 w 480"/>
                <a:gd name="T1" fmla="*/ 0 h 1283"/>
                <a:gd name="T2" fmla="*/ 480 w 480"/>
                <a:gd name="T3" fmla="*/ 1283 h 1283"/>
                <a:gd name="T4" fmla="*/ 0 w 480"/>
                <a:gd name="T5" fmla="*/ 1035 h 1283"/>
                <a:gd name="T6" fmla="*/ 480 w 480"/>
                <a:gd name="T7" fmla="*/ 0 h 128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80" h="1283">
                  <a:moveTo>
                    <a:pt x="480" y="0"/>
                  </a:moveTo>
                  <a:lnTo>
                    <a:pt x="480" y="1283"/>
                  </a:lnTo>
                  <a:lnTo>
                    <a:pt x="0" y="1035"/>
                  </a:lnTo>
                  <a:lnTo>
                    <a:pt x="480" y="0"/>
                  </a:lnTo>
                  <a:close/>
                </a:path>
              </a:pathLst>
            </a:custGeom>
            <a:solidFill>
              <a:srgbClr val="FCBC1C"/>
            </a:solidFill>
            <a:ln>
              <a:noFill/>
            </a:ln>
          </p:spPr>
          <p:txBody>
            <a:bodyPr vert="horz" wrap="square" lIns="90000" tIns="46800" rIns="90000" bIns="46800" numCol="1" anchor="t" anchorCtr="0" compatLnSpc="1">
              <a:normAutofit/>
            </a:bodyPr>
            <a:lstStyle>
              <a:defPPr>
                <a:defRPr lang="en-US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800"/>
            </a:p>
          </p:txBody>
        </p:sp>
        <p:sp>
          <p:nvSpPr>
            <p:cNvPr id="11" name="Freeform 7"/>
            <p:cNvSpPr/>
            <p:nvPr userDrawn="1">
              <p:custDataLst>
                <p:tags r:id="rId6"/>
              </p:custDataLst>
            </p:nvPr>
          </p:nvSpPr>
          <p:spPr bwMode="auto">
            <a:xfrm rot="6976762" flipH="1">
              <a:off x="737400" y="2366932"/>
              <a:ext cx="257492" cy="315428"/>
            </a:xfrm>
            <a:custGeom>
              <a:gdLst>
                <a:gd name="T0" fmla="*/ 480 w 960"/>
                <a:gd name="T1" fmla="*/ 0 h 1176"/>
                <a:gd name="T2" fmla="*/ 960 w 960"/>
                <a:gd name="T3" fmla="*/ 248 h 1176"/>
                <a:gd name="T4" fmla="*/ 0 w 960"/>
                <a:gd name="T5" fmla="*/ 1176 h 1176"/>
                <a:gd name="T6" fmla="*/ 480 w 960"/>
                <a:gd name="T7" fmla="*/ 0 h 1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60" h="1176">
                  <a:moveTo>
                    <a:pt x="480" y="0"/>
                  </a:moveTo>
                  <a:lnTo>
                    <a:pt x="960" y="248"/>
                  </a:lnTo>
                  <a:lnTo>
                    <a:pt x="0" y="1176"/>
                  </a:lnTo>
                  <a:lnTo>
                    <a:pt x="480" y="0"/>
                  </a:lnTo>
                  <a:close/>
                </a:path>
              </a:pathLst>
            </a:custGeom>
            <a:solidFill>
              <a:srgbClr val="FCE646"/>
            </a:solidFill>
            <a:ln>
              <a:noFill/>
            </a:ln>
          </p:spPr>
          <p:txBody>
            <a:bodyPr vert="horz" wrap="square" lIns="90000" tIns="46800" rIns="90000" bIns="46800" numCol="1" anchor="t" anchorCtr="0" compatLnSpc="1">
              <a:normAutofit/>
            </a:bodyPr>
            <a:lstStyle>
              <a:defPPr>
                <a:defRPr lang="en-US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800"/>
            </a:p>
          </p:txBody>
        </p:sp>
        <p:sp>
          <p:nvSpPr>
            <p:cNvPr id="12" name="Freeform 8"/>
            <p:cNvSpPr/>
            <p:nvPr userDrawn="1">
              <p:custDataLst>
                <p:tags r:id="rId7"/>
              </p:custDataLst>
            </p:nvPr>
          </p:nvSpPr>
          <p:spPr bwMode="auto">
            <a:xfrm rot="6976762" flipH="1">
              <a:off x="975254" y="2153822"/>
              <a:ext cx="687718" cy="135720"/>
            </a:xfrm>
            <a:custGeom>
              <a:gdLst>
                <a:gd name="T0" fmla="*/ 0 w 2564"/>
                <a:gd name="T1" fmla="*/ 0 h 506"/>
                <a:gd name="T2" fmla="*/ 1478 w 2564"/>
                <a:gd name="T3" fmla="*/ 506 h 506"/>
                <a:gd name="T4" fmla="*/ 2564 w 2564"/>
                <a:gd name="T5" fmla="*/ 0 h 506"/>
                <a:gd name="T6" fmla="*/ 0 w 2564"/>
                <a:gd name="T7" fmla="*/ 0 h 5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64" h="506">
                  <a:moveTo>
                    <a:pt x="0" y="0"/>
                  </a:moveTo>
                  <a:lnTo>
                    <a:pt x="1478" y="506"/>
                  </a:lnTo>
                  <a:lnTo>
                    <a:pt x="256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CBC1C"/>
            </a:solidFill>
            <a:ln>
              <a:noFill/>
            </a:ln>
          </p:spPr>
          <p:txBody>
            <a:bodyPr vert="horz" wrap="square" lIns="90000" tIns="46800" rIns="90000" bIns="46800" numCol="1" anchor="t" anchorCtr="0" compatLnSpc="1">
              <a:normAutofit fontScale="65000" lnSpcReduction="20000"/>
            </a:bodyPr>
            <a:lstStyle>
              <a:defPPr>
                <a:defRPr lang="en-US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800"/>
            </a:p>
          </p:txBody>
        </p:sp>
        <p:sp>
          <p:nvSpPr>
            <p:cNvPr id="13" name="Freeform 9"/>
            <p:cNvSpPr/>
            <p:nvPr userDrawn="1">
              <p:custDataLst>
                <p:tags r:id="rId8"/>
              </p:custDataLst>
            </p:nvPr>
          </p:nvSpPr>
          <p:spPr bwMode="auto">
            <a:xfrm rot="6976762" flipH="1">
              <a:off x="1006895" y="2201979"/>
              <a:ext cx="396430" cy="250787"/>
            </a:xfrm>
            <a:custGeom>
              <a:gdLst>
                <a:gd name="T0" fmla="*/ 0 w 1478"/>
                <a:gd name="T1" fmla="*/ 0 h 935"/>
                <a:gd name="T2" fmla="*/ 1478 w 1478"/>
                <a:gd name="T3" fmla="*/ 506 h 935"/>
                <a:gd name="T4" fmla="*/ 0 w 1478"/>
                <a:gd name="T5" fmla="*/ 935 h 935"/>
                <a:gd name="T6" fmla="*/ 0 w 1478"/>
                <a:gd name="T7" fmla="*/ 0 h 9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78" h="935">
                  <a:moveTo>
                    <a:pt x="0" y="0"/>
                  </a:moveTo>
                  <a:lnTo>
                    <a:pt x="1478" y="506"/>
                  </a:lnTo>
                  <a:lnTo>
                    <a:pt x="0" y="9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3A60D"/>
            </a:solidFill>
            <a:ln>
              <a:noFill/>
            </a:ln>
          </p:spPr>
          <p:txBody>
            <a:bodyPr vert="horz" wrap="square" lIns="90000" tIns="46800" rIns="90000" bIns="46800" numCol="1" anchor="t" anchorCtr="0" compatLnSpc="1">
              <a:normAutofit/>
            </a:bodyPr>
            <a:lstStyle>
              <a:defPPr>
                <a:defRPr lang="en-US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800"/>
            </a:p>
          </p:txBody>
        </p:sp>
        <p:sp>
          <p:nvSpPr>
            <p:cNvPr id="14" name="Freeform 10"/>
            <p:cNvSpPr/>
            <p:nvPr userDrawn="1">
              <p:custDataLst>
                <p:tags r:id="rId9"/>
              </p:custDataLst>
            </p:nvPr>
          </p:nvSpPr>
          <p:spPr bwMode="auto">
            <a:xfrm rot="6976762" flipH="1">
              <a:off x="742097" y="2332682"/>
              <a:ext cx="347614" cy="182390"/>
            </a:xfrm>
            <a:custGeom>
              <a:gdLst>
                <a:gd name="T0" fmla="*/ 0 w 1296"/>
                <a:gd name="T1" fmla="*/ 680 h 680"/>
                <a:gd name="T2" fmla="*/ 1296 w 1296"/>
                <a:gd name="T3" fmla="*/ 680 h 680"/>
                <a:gd name="T4" fmla="*/ 709 w 1296"/>
                <a:gd name="T5" fmla="*/ 0 h 680"/>
                <a:gd name="T6" fmla="*/ 0 w 1296"/>
                <a:gd name="T7" fmla="*/ 680 h 68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96" h="680">
                  <a:moveTo>
                    <a:pt x="0" y="680"/>
                  </a:moveTo>
                  <a:lnTo>
                    <a:pt x="1296" y="680"/>
                  </a:lnTo>
                  <a:lnTo>
                    <a:pt x="709" y="0"/>
                  </a:lnTo>
                  <a:lnTo>
                    <a:pt x="0" y="680"/>
                  </a:lnTo>
                  <a:close/>
                </a:path>
              </a:pathLst>
            </a:custGeom>
            <a:solidFill>
              <a:srgbClr val="F3A60D"/>
            </a:solidFill>
            <a:ln>
              <a:noFill/>
            </a:ln>
          </p:spPr>
          <p:txBody>
            <a:bodyPr vert="horz" wrap="square" lIns="90000" tIns="46800" rIns="90000" bIns="46800" numCol="1" anchor="t" anchorCtr="0" compatLnSpc="1">
              <a:normAutofit/>
            </a:bodyPr>
            <a:lstStyle>
              <a:defPPr>
                <a:defRPr lang="en-US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800"/>
            </a:p>
          </p:txBody>
        </p:sp>
        <p:sp>
          <p:nvSpPr>
            <p:cNvPr id="15" name="Freeform 11"/>
            <p:cNvSpPr/>
            <p:nvPr userDrawn="1">
              <p:custDataLst>
                <p:tags r:id="rId10"/>
              </p:custDataLst>
            </p:nvPr>
          </p:nvSpPr>
          <p:spPr bwMode="auto">
            <a:xfrm rot="6976762" flipH="1">
              <a:off x="661887" y="2494062"/>
              <a:ext cx="128746" cy="66519"/>
            </a:xfrm>
            <a:custGeom>
              <a:gdLst>
                <a:gd name="T0" fmla="*/ 251 w 480"/>
                <a:gd name="T1" fmla="*/ 0 h 248"/>
                <a:gd name="T2" fmla="*/ 480 w 480"/>
                <a:gd name="T3" fmla="*/ 248 h 248"/>
                <a:gd name="T4" fmla="*/ 0 w 480"/>
                <a:gd name="T5" fmla="*/ 248 h 248"/>
                <a:gd name="T6" fmla="*/ 251 w 480"/>
                <a:gd name="T7" fmla="*/ 0 h 24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80" h="248">
                  <a:moveTo>
                    <a:pt x="251" y="0"/>
                  </a:moveTo>
                  <a:lnTo>
                    <a:pt x="480" y="248"/>
                  </a:lnTo>
                  <a:lnTo>
                    <a:pt x="0" y="248"/>
                  </a:lnTo>
                  <a:lnTo>
                    <a:pt x="251" y="0"/>
                  </a:lnTo>
                  <a:close/>
                </a:path>
              </a:pathLst>
            </a:custGeom>
            <a:solidFill>
              <a:srgbClr val="F3A60D"/>
            </a:solidFill>
            <a:ln>
              <a:noFill/>
            </a:ln>
          </p:spPr>
          <p:txBody>
            <a:bodyPr vert="horz" wrap="square" lIns="90000" tIns="46800" rIns="90000" bIns="46800" numCol="1" anchor="t" anchorCtr="0" compatLnSpc="1">
              <a:normAutofit fontScale="25000" lnSpcReduction="20000"/>
            </a:bodyPr>
            <a:lstStyle>
              <a:defPPr>
                <a:defRPr lang="en-US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800"/>
            </a:p>
          </p:txBody>
        </p:sp>
        <p:sp>
          <p:nvSpPr>
            <p:cNvPr id="16" name="Freeform 12"/>
            <p:cNvSpPr/>
            <p:nvPr userDrawn="1">
              <p:custDataLst>
                <p:tags r:id="rId11"/>
              </p:custDataLst>
            </p:nvPr>
          </p:nvSpPr>
          <p:spPr bwMode="auto">
            <a:xfrm rot="6976762" flipH="1">
              <a:off x="630505" y="2335516"/>
              <a:ext cx="347614" cy="66519"/>
            </a:xfrm>
            <a:custGeom>
              <a:gdLst>
                <a:gd name="T0" fmla="*/ 0 w 1296"/>
                <a:gd name="T1" fmla="*/ 0 h 248"/>
                <a:gd name="T2" fmla="*/ 1296 w 1296"/>
                <a:gd name="T3" fmla="*/ 0 h 248"/>
                <a:gd name="T4" fmla="*/ 1027 w 1296"/>
                <a:gd name="T5" fmla="*/ 248 h 248"/>
                <a:gd name="T6" fmla="*/ 229 w 1296"/>
                <a:gd name="T7" fmla="*/ 248 h 248"/>
                <a:gd name="T8" fmla="*/ 0 w 1296"/>
                <a:gd name="T9" fmla="*/ 0 h 24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96" h="248">
                  <a:moveTo>
                    <a:pt x="0" y="0"/>
                  </a:moveTo>
                  <a:lnTo>
                    <a:pt x="1296" y="0"/>
                  </a:lnTo>
                  <a:lnTo>
                    <a:pt x="1027" y="248"/>
                  </a:lnTo>
                  <a:lnTo>
                    <a:pt x="229" y="24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CBC1C"/>
            </a:solidFill>
            <a:ln>
              <a:noFill/>
            </a:ln>
          </p:spPr>
          <p:txBody>
            <a:bodyPr vert="horz" wrap="square" lIns="90000" tIns="46800" rIns="90000" bIns="46800" numCol="1" anchor="t" anchorCtr="0" compatLnSpc="1">
              <a:normAutofit fontScale="25000" lnSpcReduction="20000"/>
            </a:bodyPr>
            <a:lstStyle>
              <a:defPPr>
                <a:defRPr lang="en-US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800"/>
            </a:p>
          </p:txBody>
        </p:sp>
        <p:sp>
          <p:nvSpPr>
            <p:cNvPr id="17" name="Freeform 13"/>
            <p:cNvSpPr/>
            <p:nvPr userDrawn="1">
              <p:custDataLst>
                <p:tags r:id="rId12"/>
              </p:custDataLst>
            </p:nvPr>
          </p:nvSpPr>
          <p:spPr bwMode="auto">
            <a:xfrm rot="6976762" flipH="1">
              <a:off x="859724" y="2099431"/>
              <a:ext cx="409081" cy="306950"/>
            </a:xfrm>
            <a:custGeom>
              <a:gdLst>
                <a:gd name="T0" fmla="*/ 1478 w 1478"/>
                <a:gd name="T1" fmla="*/ 0 h 1109"/>
                <a:gd name="T2" fmla="*/ 587 w 1478"/>
                <a:gd name="T3" fmla="*/ 1109 h 1109"/>
                <a:gd name="T4" fmla="*/ 0 w 1478"/>
                <a:gd name="T5" fmla="*/ 429 h 1109"/>
                <a:gd name="T6" fmla="*/ 1478 w 1478"/>
                <a:gd name="T7" fmla="*/ 0 h 110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78" h="1109">
                  <a:moveTo>
                    <a:pt x="1478" y="0"/>
                  </a:moveTo>
                  <a:lnTo>
                    <a:pt x="587" y="1109"/>
                  </a:lnTo>
                  <a:lnTo>
                    <a:pt x="0" y="429"/>
                  </a:lnTo>
                  <a:lnTo>
                    <a:pt x="1478" y="0"/>
                  </a:lnTo>
                  <a:close/>
                </a:path>
              </a:pathLst>
            </a:custGeom>
            <a:solidFill>
              <a:srgbClr val="FCBC1C"/>
            </a:solidFill>
            <a:ln>
              <a:noFill/>
            </a:ln>
          </p:spPr>
          <p:txBody>
            <a:bodyPr vert="horz" wrap="square" lIns="90000" tIns="46800" rIns="90000" bIns="46800" numCol="1" anchor="t" anchorCtr="0" compatLnSpc="1">
              <a:normAutofit/>
            </a:bodyPr>
            <a:lstStyle>
              <a:defPPr>
                <a:defRPr lang="en-US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800"/>
            </a:p>
          </p:txBody>
        </p:sp>
        <p:sp>
          <p:nvSpPr>
            <p:cNvPr id="18" name="Freeform 14"/>
            <p:cNvSpPr/>
            <p:nvPr userDrawn="1">
              <p:custDataLst>
                <p:tags r:id="rId13"/>
              </p:custDataLst>
            </p:nvPr>
          </p:nvSpPr>
          <p:spPr bwMode="auto">
            <a:xfrm rot="6976762" flipH="1">
              <a:off x="952746" y="1997232"/>
              <a:ext cx="329107" cy="297457"/>
            </a:xfrm>
            <a:custGeom>
              <a:gdLst>
                <a:gd name="T0" fmla="*/ 891 w 1227"/>
                <a:gd name="T1" fmla="*/ 0 h 1109"/>
                <a:gd name="T2" fmla="*/ 1227 w 1227"/>
                <a:gd name="T3" fmla="*/ 891 h 1109"/>
                <a:gd name="T4" fmla="*/ 0 w 1227"/>
                <a:gd name="T5" fmla="*/ 1109 h 1109"/>
                <a:gd name="T6" fmla="*/ 891 w 1227"/>
                <a:gd name="T7" fmla="*/ 0 h 110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27" h="1109">
                  <a:moveTo>
                    <a:pt x="891" y="0"/>
                  </a:moveTo>
                  <a:lnTo>
                    <a:pt x="1227" y="891"/>
                  </a:lnTo>
                  <a:lnTo>
                    <a:pt x="0" y="1109"/>
                  </a:lnTo>
                  <a:lnTo>
                    <a:pt x="891" y="0"/>
                  </a:lnTo>
                  <a:close/>
                </a:path>
              </a:pathLst>
            </a:custGeom>
            <a:solidFill>
              <a:srgbClr val="FCE646"/>
            </a:solidFill>
            <a:ln>
              <a:noFill/>
            </a:ln>
          </p:spPr>
          <p:txBody>
            <a:bodyPr vert="horz" wrap="square" lIns="90000" tIns="46800" rIns="90000" bIns="46800" numCol="1" anchor="t" anchorCtr="0" compatLnSpc="1">
              <a:normAutofit/>
            </a:bodyPr>
            <a:lstStyle>
              <a:defPPr>
                <a:defRPr lang="en-US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800"/>
            </a:p>
          </p:txBody>
        </p:sp>
        <p:sp>
          <p:nvSpPr>
            <p:cNvPr id="19" name="Freeform 15"/>
            <p:cNvSpPr/>
            <p:nvPr userDrawn="1">
              <p:custDataLst>
                <p:tags r:id="rId14"/>
              </p:custDataLst>
            </p:nvPr>
          </p:nvSpPr>
          <p:spPr bwMode="auto">
            <a:xfrm rot="6976762" flipH="1">
              <a:off x="1156071" y="1805841"/>
              <a:ext cx="291288" cy="374705"/>
            </a:xfrm>
            <a:custGeom>
              <a:gdLst>
                <a:gd name="T0" fmla="*/ 1086 w 1086"/>
                <a:gd name="T1" fmla="*/ 0 h 1397"/>
                <a:gd name="T2" fmla="*/ 0 w 1086"/>
                <a:gd name="T3" fmla="*/ 506 h 1397"/>
                <a:gd name="T4" fmla="*/ 336 w 1086"/>
                <a:gd name="T5" fmla="*/ 1397 h 1397"/>
                <a:gd name="T6" fmla="*/ 1086 w 1086"/>
                <a:gd name="T7" fmla="*/ 0 h 13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86" h="1397">
                  <a:moveTo>
                    <a:pt x="1086" y="0"/>
                  </a:moveTo>
                  <a:lnTo>
                    <a:pt x="0" y="506"/>
                  </a:lnTo>
                  <a:lnTo>
                    <a:pt x="336" y="1397"/>
                  </a:lnTo>
                  <a:lnTo>
                    <a:pt x="1086" y="0"/>
                  </a:lnTo>
                  <a:close/>
                </a:path>
              </a:pathLst>
            </a:custGeom>
            <a:solidFill>
              <a:srgbClr val="FCBC1C"/>
            </a:solidFill>
            <a:ln>
              <a:noFill/>
            </a:ln>
          </p:spPr>
          <p:txBody>
            <a:bodyPr vert="horz" wrap="square" lIns="90000" tIns="46800" rIns="90000" bIns="46800" numCol="1" anchor="t" anchorCtr="0" compatLnSpc="1">
              <a:normAutofit/>
            </a:bodyPr>
            <a:lstStyle>
              <a:defPPr>
                <a:defRPr lang="en-US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800"/>
            </a:p>
          </p:txBody>
        </p:sp>
        <p:sp>
          <p:nvSpPr>
            <p:cNvPr id="20" name="Freeform 16"/>
            <p:cNvSpPr/>
            <p:nvPr userDrawn="1">
              <p:custDataLst>
                <p:tags r:id="rId15"/>
              </p:custDataLst>
            </p:nvPr>
          </p:nvSpPr>
          <p:spPr bwMode="auto">
            <a:xfrm rot="6976762" flipH="1">
              <a:off x="815782" y="2015834"/>
              <a:ext cx="329107" cy="124991"/>
            </a:xfrm>
            <a:custGeom>
              <a:gdLst>
                <a:gd name="T0" fmla="*/ 1227 w 1227"/>
                <a:gd name="T1" fmla="*/ 0 h 466"/>
                <a:gd name="T2" fmla="*/ 891 w 1227"/>
                <a:gd name="T3" fmla="*/ 466 h 466"/>
                <a:gd name="T4" fmla="*/ 337 w 1227"/>
                <a:gd name="T5" fmla="*/ 466 h 466"/>
                <a:gd name="T6" fmla="*/ 0 w 1227"/>
                <a:gd name="T7" fmla="*/ 218 h 466"/>
                <a:gd name="T8" fmla="*/ 1227 w 1227"/>
                <a:gd name="T9" fmla="*/ 0 h 46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27" h="466">
                  <a:moveTo>
                    <a:pt x="1227" y="0"/>
                  </a:moveTo>
                  <a:lnTo>
                    <a:pt x="891" y="466"/>
                  </a:lnTo>
                  <a:lnTo>
                    <a:pt x="337" y="466"/>
                  </a:lnTo>
                  <a:lnTo>
                    <a:pt x="0" y="218"/>
                  </a:lnTo>
                  <a:lnTo>
                    <a:pt x="1227" y="0"/>
                  </a:lnTo>
                  <a:close/>
                </a:path>
              </a:pathLst>
            </a:custGeom>
            <a:solidFill>
              <a:srgbClr val="FCBC1C"/>
            </a:solidFill>
            <a:ln>
              <a:noFill/>
            </a:ln>
          </p:spPr>
          <p:txBody>
            <a:bodyPr vert="horz" wrap="square" lIns="90000" tIns="46800" rIns="90000" bIns="46800" numCol="1" anchor="t" anchorCtr="0" compatLnSpc="1">
              <a:normAutofit fontScale="55000" lnSpcReduction="20000"/>
            </a:bodyPr>
            <a:lstStyle>
              <a:defPPr>
                <a:defRPr lang="en-US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800"/>
            </a:p>
          </p:txBody>
        </p:sp>
        <p:sp>
          <p:nvSpPr>
            <p:cNvPr id="21" name="Freeform 17"/>
            <p:cNvSpPr/>
            <p:nvPr userDrawn="1">
              <p:custDataLst>
                <p:tags r:id="rId16"/>
              </p:custDataLst>
            </p:nvPr>
          </p:nvSpPr>
          <p:spPr bwMode="auto">
            <a:xfrm rot="6976762" flipH="1">
              <a:off x="804545" y="2172055"/>
              <a:ext cx="162542" cy="66519"/>
            </a:xfrm>
            <a:custGeom>
              <a:gdLst>
                <a:gd name="T0" fmla="*/ 269 w 606"/>
                <a:gd name="T1" fmla="*/ 0 h 248"/>
                <a:gd name="T2" fmla="*/ 606 w 606"/>
                <a:gd name="T3" fmla="*/ 248 h 248"/>
                <a:gd name="T4" fmla="*/ 0 w 606"/>
                <a:gd name="T5" fmla="*/ 248 h 248"/>
                <a:gd name="T6" fmla="*/ 269 w 606"/>
                <a:gd name="T7" fmla="*/ 0 h 24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06" h="248">
                  <a:moveTo>
                    <a:pt x="269" y="0"/>
                  </a:moveTo>
                  <a:lnTo>
                    <a:pt x="606" y="248"/>
                  </a:lnTo>
                  <a:lnTo>
                    <a:pt x="0" y="248"/>
                  </a:lnTo>
                  <a:lnTo>
                    <a:pt x="269" y="0"/>
                  </a:lnTo>
                  <a:close/>
                </a:path>
              </a:pathLst>
            </a:custGeom>
            <a:solidFill>
              <a:srgbClr val="F3A60D"/>
            </a:solidFill>
            <a:ln>
              <a:noFill/>
            </a:ln>
          </p:spPr>
          <p:txBody>
            <a:bodyPr vert="horz" wrap="square" lIns="90000" tIns="46800" rIns="90000" bIns="46800" numCol="1" anchor="t" anchorCtr="0" compatLnSpc="1">
              <a:normAutofit fontScale="25000" lnSpcReduction="20000"/>
            </a:bodyPr>
            <a:lstStyle>
              <a:defPPr>
                <a:defRPr lang="en-US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800"/>
            </a:p>
          </p:txBody>
        </p:sp>
      </p:grpSp>
      <p:sp>
        <p:nvSpPr>
          <p:cNvPr id="7" name="文本框 6"/>
          <p:cNvSpPr txBox="1"/>
          <p:nvPr>
            <p:custDataLst>
              <p:tags r:id="rId17"/>
            </p:custDataLst>
          </p:nvPr>
        </p:nvSpPr>
        <p:spPr>
          <a:xfrm>
            <a:off x="596900" y="4148667"/>
            <a:ext cx="1570567" cy="666327"/>
          </a:xfrm>
          <a:prstGeom prst="rect">
            <a:avLst/>
          </a:prstGeom>
          <a:noFill/>
        </p:spPr>
        <p:txBody>
          <a:bodyPr wrap="square" lIns="90000" tIns="46800" rIns="90000" bIns="46800" rtlCol="0">
            <a:normAutofit/>
          </a:bodyPr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135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影像学诊断</a:t>
            </a:r>
            <a:endParaRPr lang="zh-CN" altLang="en-US" sz="2135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41" name="组合 40"/>
          <p:cNvGrpSpPr/>
          <p:nvPr>
            <p:custDataLst>
              <p:tags r:id="rId18"/>
            </p:custDataLst>
          </p:nvPr>
        </p:nvGrpSpPr>
        <p:grpSpPr>
          <a:xfrm>
            <a:off x="456592" y="1204751"/>
            <a:ext cx="1945681" cy="1616152"/>
            <a:chOff x="693000" y="1847550"/>
            <a:chExt cx="984052" cy="817389"/>
          </a:xfrm>
        </p:grpSpPr>
        <p:sp>
          <p:nvSpPr>
            <p:cNvPr id="45" name="Freeform 5"/>
            <p:cNvSpPr/>
            <p:nvPr userDrawn="1">
              <p:custDataLst>
                <p:tags r:id="rId19"/>
              </p:custDataLst>
            </p:nvPr>
          </p:nvSpPr>
          <p:spPr bwMode="auto">
            <a:xfrm rot="6976762" flipH="1">
              <a:off x="1176552" y="2164439"/>
              <a:ext cx="687718" cy="313282"/>
            </a:xfrm>
            <a:custGeom>
              <a:gdLst>
                <a:gd name="T0" fmla="*/ 318 w 2564"/>
                <a:gd name="T1" fmla="*/ 0 h 1168"/>
                <a:gd name="T2" fmla="*/ 2564 w 2564"/>
                <a:gd name="T3" fmla="*/ 1168 h 1168"/>
                <a:gd name="T4" fmla="*/ 0 w 2564"/>
                <a:gd name="T5" fmla="*/ 1168 h 1168"/>
                <a:gd name="T6" fmla="*/ 0 w 2564"/>
                <a:gd name="T7" fmla="*/ 820 h 1168"/>
                <a:gd name="T8" fmla="*/ 318 w 2564"/>
                <a:gd name="T9" fmla="*/ 0 h 116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4" h="1168">
                  <a:moveTo>
                    <a:pt x="318" y="0"/>
                  </a:moveTo>
                  <a:lnTo>
                    <a:pt x="2564" y="1168"/>
                  </a:lnTo>
                  <a:lnTo>
                    <a:pt x="0" y="1168"/>
                  </a:lnTo>
                  <a:lnTo>
                    <a:pt x="0" y="820"/>
                  </a:lnTo>
                  <a:lnTo>
                    <a:pt x="318" y="0"/>
                  </a:lnTo>
                  <a:close/>
                </a:path>
              </a:pathLst>
            </a:custGeom>
            <a:solidFill>
              <a:srgbClr val="FCE646"/>
            </a:solidFill>
            <a:ln>
              <a:noFill/>
            </a:ln>
          </p:spPr>
          <p:txBody>
            <a:bodyPr vert="horz" wrap="square" lIns="90000" tIns="46800" rIns="90000" bIns="46800" numCol="1" anchor="t" anchorCtr="0" compatLnSpc="1">
              <a:normAutofit/>
            </a:bodyPr>
            <a:lstStyle>
              <a:defPPr>
                <a:defRPr lang="en-US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800"/>
            </a:p>
          </p:txBody>
        </p:sp>
        <p:sp>
          <p:nvSpPr>
            <p:cNvPr id="46" name="Freeform 6"/>
            <p:cNvSpPr/>
            <p:nvPr userDrawn="1">
              <p:custDataLst>
                <p:tags r:id="rId20"/>
              </p:custDataLst>
            </p:nvPr>
          </p:nvSpPr>
          <p:spPr bwMode="auto">
            <a:xfrm rot="6976762" flipH="1">
              <a:off x="1066324" y="2411420"/>
              <a:ext cx="128746" cy="344128"/>
            </a:xfrm>
            <a:custGeom>
              <a:gdLst>
                <a:gd name="T0" fmla="*/ 480 w 480"/>
                <a:gd name="T1" fmla="*/ 0 h 1283"/>
                <a:gd name="T2" fmla="*/ 480 w 480"/>
                <a:gd name="T3" fmla="*/ 1283 h 1283"/>
                <a:gd name="T4" fmla="*/ 0 w 480"/>
                <a:gd name="T5" fmla="*/ 1035 h 1283"/>
                <a:gd name="T6" fmla="*/ 480 w 480"/>
                <a:gd name="T7" fmla="*/ 0 h 128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80" h="1283">
                  <a:moveTo>
                    <a:pt x="480" y="0"/>
                  </a:moveTo>
                  <a:lnTo>
                    <a:pt x="480" y="1283"/>
                  </a:lnTo>
                  <a:lnTo>
                    <a:pt x="0" y="1035"/>
                  </a:lnTo>
                  <a:lnTo>
                    <a:pt x="480" y="0"/>
                  </a:lnTo>
                  <a:close/>
                </a:path>
              </a:pathLst>
            </a:custGeom>
            <a:solidFill>
              <a:srgbClr val="FCBC1C"/>
            </a:solidFill>
            <a:ln>
              <a:noFill/>
            </a:ln>
          </p:spPr>
          <p:txBody>
            <a:bodyPr vert="horz" wrap="square" lIns="90000" tIns="46800" rIns="90000" bIns="46800" numCol="1" anchor="t" anchorCtr="0" compatLnSpc="1">
              <a:normAutofit/>
            </a:bodyPr>
            <a:lstStyle>
              <a:defPPr>
                <a:defRPr lang="en-US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800"/>
            </a:p>
          </p:txBody>
        </p:sp>
        <p:sp>
          <p:nvSpPr>
            <p:cNvPr id="47" name="Freeform 7"/>
            <p:cNvSpPr/>
            <p:nvPr userDrawn="1">
              <p:custDataLst>
                <p:tags r:id="rId21"/>
              </p:custDataLst>
            </p:nvPr>
          </p:nvSpPr>
          <p:spPr bwMode="auto">
            <a:xfrm rot="6976762" flipH="1">
              <a:off x="737400" y="2366932"/>
              <a:ext cx="257492" cy="315428"/>
            </a:xfrm>
            <a:custGeom>
              <a:gdLst>
                <a:gd name="T0" fmla="*/ 480 w 960"/>
                <a:gd name="T1" fmla="*/ 0 h 1176"/>
                <a:gd name="T2" fmla="*/ 960 w 960"/>
                <a:gd name="T3" fmla="*/ 248 h 1176"/>
                <a:gd name="T4" fmla="*/ 0 w 960"/>
                <a:gd name="T5" fmla="*/ 1176 h 1176"/>
                <a:gd name="T6" fmla="*/ 480 w 960"/>
                <a:gd name="T7" fmla="*/ 0 h 1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60" h="1176">
                  <a:moveTo>
                    <a:pt x="480" y="0"/>
                  </a:moveTo>
                  <a:lnTo>
                    <a:pt x="960" y="248"/>
                  </a:lnTo>
                  <a:lnTo>
                    <a:pt x="0" y="1176"/>
                  </a:lnTo>
                  <a:lnTo>
                    <a:pt x="480" y="0"/>
                  </a:lnTo>
                  <a:close/>
                </a:path>
              </a:pathLst>
            </a:custGeom>
            <a:solidFill>
              <a:srgbClr val="FCE646"/>
            </a:solidFill>
            <a:ln>
              <a:noFill/>
            </a:ln>
          </p:spPr>
          <p:txBody>
            <a:bodyPr vert="horz" wrap="square" lIns="90000" tIns="46800" rIns="90000" bIns="46800" numCol="1" anchor="t" anchorCtr="0" compatLnSpc="1">
              <a:normAutofit/>
            </a:bodyPr>
            <a:lstStyle>
              <a:defPPr>
                <a:defRPr lang="en-US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800"/>
            </a:p>
          </p:txBody>
        </p:sp>
        <p:sp>
          <p:nvSpPr>
            <p:cNvPr id="48" name="Freeform 8"/>
            <p:cNvSpPr/>
            <p:nvPr userDrawn="1">
              <p:custDataLst>
                <p:tags r:id="rId22"/>
              </p:custDataLst>
            </p:nvPr>
          </p:nvSpPr>
          <p:spPr bwMode="auto">
            <a:xfrm rot="6976762" flipH="1">
              <a:off x="975254" y="2153822"/>
              <a:ext cx="687718" cy="135720"/>
            </a:xfrm>
            <a:custGeom>
              <a:gdLst>
                <a:gd name="T0" fmla="*/ 0 w 2564"/>
                <a:gd name="T1" fmla="*/ 0 h 506"/>
                <a:gd name="T2" fmla="*/ 1478 w 2564"/>
                <a:gd name="T3" fmla="*/ 506 h 506"/>
                <a:gd name="T4" fmla="*/ 2564 w 2564"/>
                <a:gd name="T5" fmla="*/ 0 h 506"/>
                <a:gd name="T6" fmla="*/ 0 w 2564"/>
                <a:gd name="T7" fmla="*/ 0 h 5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64" h="506">
                  <a:moveTo>
                    <a:pt x="0" y="0"/>
                  </a:moveTo>
                  <a:lnTo>
                    <a:pt x="1478" y="506"/>
                  </a:lnTo>
                  <a:lnTo>
                    <a:pt x="256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CBC1C"/>
            </a:solidFill>
            <a:ln>
              <a:noFill/>
            </a:ln>
          </p:spPr>
          <p:txBody>
            <a:bodyPr vert="horz" wrap="square" lIns="90000" tIns="46800" rIns="90000" bIns="46800" numCol="1" anchor="t" anchorCtr="0" compatLnSpc="1">
              <a:normAutofit fontScale="55000" lnSpcReduction="20000"/>
            </a:bodyPr>
            <a:lstStyle>
              <a:defPPr>
                <a:defRPr lang="en-US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800"/>
            </a:p>
          </p:txBody>
        </p:sp>
        <p:sp>
          <p:nvSpPr>
            <p:cNvPr id="49" name="Freeform 9"/>
            <p:cNvSpPr/>
            <p:nvPr userDrawn="1">
              <p:custDataLst>
                <p:tags r:id="rId23"/>
              </p:custDataLst>
            </p:nvPr>
          </p:nvSpPr>
          <p:spPr bwMode="auto">
            <a:xfrm rot="6976762" flipH="1">
              <a:off x="1006895" y="2201979"/>
              <a:ext cx="396430" cy="250787"/>
            </a:xfrm>
            <a:custGeom>
              <a:gdLst>
                <a:gd name="T0" fmla="*/ 0 w 1478"/>
                <a:gd name="T1" fmla="*/ 0 h 935"/>
                <a:gd name="T2" fmla="*/ 1478 w 1478"/>
                <a:gd name="T3" fmla="*/ 506 h 935"/>
                <a:gd name="T4" fmla="*/ 0 w 1478"/>
                <a:gd name="T5" fmla="*/ 935 h 935"/>
                <a:gd name="T6" fmla="*/ 0 w 1478"/>
                <a:gd name="T7" fmla="*/ 0 h 9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78" h="935">
                  <a:moveTo>
                    <a:pt x="0" y="0"/>
                  </a:moveTo>
                  <a:lnTo>
                    <a:pt x="1478" y="506"/>
                  </a:lnTo>
                  <a:lnTo>
                    <a:pt x="0" y="9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3A60D"/>
            </a:solidFill>
            <a:ln>
              <a:noFill/>
            </a:ln>
          </p:spPr>
          <p:txBody>
            <a:bodyPr vert="horz" wrap="square" lIns="90000" tIns="46800" rIns="90000" bIns="46800" numCol="1" anchor="t" anchorCtr="0" compatLnSpc="1">
              <a:normAutofit/>
            </a:bodyPr>
            <a:lstStyle>
              <a:defPPr>
                <a:defRPr lang="en-US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800"/>
            </a:p>
          </p:txBody>
        </p:sp>
        <p:sp>
          <p:nvSpPr>
            <p:cNvPr id="50" name="Freeform 10"/>
            <p:cNvSpPr/>
            <p:nvPr userDrawn="1">
              <p:custDataLst>
                <p:tags r:id="rId24"/>
              </p:custDataLst>
            </p:nvPr>
          </p:nvSpPr>
          <p:spPr bwMode="auto">
            <a:xfrm rot="6976762" flipH="1">
              <a:off x="742097" y="2332682"/>
              <a:ext cx="347614" cy="182390"/>
            </a:xfrm>
            <a:custGeom>
              <a:gdLst>
                <a:gd name="T0" fmla="*/ 0 w 1296"/>
                <a:gd name="T1" fmla="*/ 680 h 680"/>
                <a:gd name="T2" fmla="*/ 1296 w 1296"/>
                <a:gd name="T3" fmla="*/ 680 h 680"/>
                <a:gd name="T4" fmla="*/ 709 w 1296"/>
                <a:gd name="T5" fmla="*/ 0 h 680"/>
                <a:gd name="T6" fmla="*/ 0 w 1296"/>
                <a:gd name="T7" fmla="*/ 680 h 68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96" h="680">
                  <a:moveTo>
                    <a:pt x="0" y="680"/>
                  </a:moveTo>
                  <a:lnTo>
                    <a:pt x="1296" y="680"/>
                  </a:lnTo>
                  <a:lnTo>
                    <a:pt x="709" y="0"/>
                  </a:lnTo>
                  <a:lnTo>
                    <a:pt x="0" y="680"/>
                  </a:lnTo>
                  <a:close/>
                </a:path>
              </a:pathLst>
            </a:custGeom>
            <a:solidFill>
              <a:srgbClr val="F3A60D"/>
            </a:solidFill>
            <a:ln>
              <a:noFill/>
            </a:ln>
          </p:spPr>
          <p:txBody>
            <a:bodyPr vert="horz" wrap="square" lIns="90000" tIns="46800" rIns="90000" bIns="46800" numCol="1" anchor="t" anchorCtr="0" compatLnSpc="1">
              <a:normAutofit fontScale="90000"/>
            </a:bodyPr>
            <a:lstStyle>
              <a:defPPr>
                <a:defRPr lang="en-US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800"/>
            </a:p>
          </p:txBody>
        </p:sp>
        <p:sp>
          <p:nvSpPr>
            <p:cNvPr id="51" name="Freeform 11"/>
            <p:cNvSpPr/>
            <p:nvPr userDrawn="1">
              <p:custDataLst>
                <p:tags r:id="rId25"/>
              </p:custDataLst>
            </p:nvPr>
          </p:nvSpPr>
          <p:spPr bwMode="auto">
            <a:xfrm rot="6976762" flipH="1">
              <a:off x="661887" y="2494062"/>
              <a:ext cx="128746" cy="66519"/>
            </a:xfrm>
            <a:custGeom>
              <a:gdLst>
                <a:gd name="T0" fmla="*/ 251 w 480"/>
                <a:gd name="T1" fmla="*/ 0 h 248"/>
                <a:gd name="T2" fmla="*/ 480 w 480"/>
                <a:gd name="T3" fmla="*/ 248 h 248"/>
                <a:gd name="T4" fmla="*/ 0 w 480"/>
                <a:gd name="T5" fmla="*/ 248 h 248"/>
                <a:gd name="T6" fmla="*/ 251 w 480"/>
                <a:gd name="T7" fmla="*/ 0 h 24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80" h="248">
                  <a:moveTo>
                    <a:pt x="251" y="0"/>
                  </a:moveTo>
                  <a:lnTo>
                    <a:pt x="480" y="248"/>
                  </a:lnTo>
                  <a:lnTo>
                    <a:pt x="0" y="248"/>
                  </a:lnTo>
                  <a:lnTo>
                    <a:pt x="251" y="0"/>
                  </a:lnTo>
                  <a:close/>
                </a:path>
              </a:pathLst>
            </a:custGeom>
            <a:solidFill>
              <a:srgbClr val="F3A60D"/>
            </a:solidFill>
            <a:ln>
              <a:noFill/>
            </a:ln>
          </p:spPr>
          <p:txBody>
            <a:bodyPr vert="horz" wrap="square" lIns="90000" tIns="46800" rIns="90000" bIns="46800" numCol="1" anchor="t" anchorCtr="0" compatLnSpc="1">
              <a:normAutofit fontScale="25000" lnSpcReduction="20000"/>
            </a:bodyPr>
            <a:lstStyle>
              <a:defPPr>
                <a:defRPr lang="en-US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800"/>
            </a:p>
          </p:txBody>
        </p:sp>
        <p:sp>
          <p:nvSpPr>
            <p:cNvPr id="52" name="Freeform 12"/>
            <p:cNvSpPr/>
            <p:nvPr userDrawn="1">
              <p:custDataLst>
                <p:tags r:id="rId26"/>
              </p:custDataLst>
            </p:nvPr>
          </p:nvSpPr>
          <p:spPr bwMode="auto">
            <a:xfrm rot="6976762" flipH="1">
              <a:off x="630505" y="2335516"/>
              <a:ext cx="347614" cy="66519"/>
            </a:xfrm>
            <a:custGeom>
              <a:gdLst>
                <a:gd name="T0" fmla="*/ 0 w 1296"/>
                <a:gd name="T1" fmla="*/ 0 h 248"/>
                <a:gd name="T2" fmla="*/ 1296 w 1296"/>
                <a:gd name="T3" fmla="*/ 0 h 248"/>
                <a:gd name="T4" fmla="*/ 1027 w 1296"/>
                <a:gd name="T5" fmla="*/ 248 h 248"/>
                <a:gd name="T6" fmla="*/ 229 w 1296"/>
                <a:gd name="T7" fmla="*/ 248 h 248"/>
                <a:gd name="T8" fmla="*/ 0 w 1296"/>
                <a:gd name="T9" fmla="*/ 0 h 24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96" h="248">
                  <a:moveTo>
                    <a:pt x="0" y="0"/>
                  </a:moveTo>
                  <a:lnTo>
                    <a:pt x="1296" y="0"/>
                  </a:lnTo>
                  <a:lnTo>
                    <a:pt x="1027" y="248"/>
                  </a:lnTo>
                  <a:lnTo>
                    <a:pt x="229" y="24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CBC1C"/>
            </a:solidFill>
            <a:ln>
              <a:noFill/>
            </a:ln>
          </p:spPr>
          <p:txBody>
            <a:bodyPr vert="horz" wrap="square" lIns="90000" tIns="46800" rIns="90000" bIns="46800" numCol="1" anchor="t" anchorCtr="0" compatLnSpc="1">
              <a:normAutofit fontScale="25000" lnSpcReduction="20000"/>
            </a:bodyPr>
            <a:lstStyle>
              <a:defPPr>
                <a:defRPr lang="en-US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800"/>
            </a:p>
          </p:txBody>
        </p:sp>
        <p:sp>
          <p:nvSpPr>
            <p:cNvPr id="53" name="Freeform 13"/>
            <p:cNvSpPr/>
            <p:nvPr userDrawn="1">
              <p:custDataLst>
                <p:tags r:id="rId27"/>
              </p:custDataLst>
            </p:nvPr>
          </p:nvSpPr>
          <p:spPr bwMode="auto">
            <a:xfrm rot="6976762" flipH="1">
              <a:off x="859724" y="2099431"/>
              <a:ext cx="409081" cy="306950"/>
            </a:xfrm>
            <a:custGeom>
              <a:gdLst>
                <a:gd name="T0" fmla="*/ 1478 w 1478"/>
                <a:gd name="T1" fmla="*/ 0 h 1109"/>
                <a:gd name="T2" fmla="*/ 587 w 1478"/>
                <a:gd name="T3" fmla="*/ 1109 h 1109"/>
                <a:gd name="T4" fmla="*/ 0 w 1478"/>
                <a:gd name="T5" fmla="*/ 429 h 1109"/>
                <a:gd name="T6" fmla="*/ 1478 w 1478"/>
                <a:gd name="T7" fmla="*/ 0 h 110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78" h="1109">
                  <a:moveTo>
                    <a:pt x="1478" y="0"/>
                  </a:moveTo>
                  <a:lnTo>
                    <a:pt x="587" y="1109"/>
                  </a:lnTo>
                  <a:lnTo>
                    <a:pt x="0" y="429"/>
                  </a:lnTo>
                  <a:lnTo>
                    <a:pt x="1478" y="0"/>
                  </a:lnTo>
                  <a:close/>
                </a:path>
              </a:pathLst>
            </a:custGeom>
            <a:solidFill>
              <a:srgbClr val="FCBC1C"/>
            </a:solidFill>
            <a:ln>
              <a:noFill/>
            </a:ln>
          </p:spPr>
          <p:txBody>
            <a:bodyPr vert="horz" wrap="square" lIns="90000" tIns="46800" rIns="90000" bIns="46800" numCol="1" anchor="t" anchorCtr="0" compatLnSpc="1">
              <a:normAutofit/>
            </a:bodyPr>
            <a:lstStyle>
              <a:defPPr>
                <a:defRPr lang="en-US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800"/>
            </a:p>
          </p:txBody>
        </p:sp>
        <p:sp>
          <p:nvSpPr>
            <p:cNvPr id="54" name="Freeform 14"/>
            <p:cNvSpPr/>
            <p:nvPr userDrawn="1">
              <p:custDataLst>
                <p:tags r:id="rId28"/>
              </p:custDataLst>
            </p:nvPr>
          </p:nvSpPr>
          <p:spPr bwMode="auto">
            <a:xfrm rot="6976762" flipH="1">
              <a:off x="952746" y="1997232"/>
              <a:ext cx="329107" cy="297457"/>
            </a:xfrm>
            <a:custGeom>
              <a:gdLst>
                <a:gd name="T0" fmla="*/ 891 w 1227"/>
                <a:gd name="T1" fmla="*/ 0 h 1109"/>
                <a:gd name="T2" fmla="*/ 1227 w 1227"/>
                <a:gd name="T3" fmla="*/ 891 h 1109"/>
                <a:gd name="T4" fmla="*/ 0 w 1227"/>
                <a:gd name="T5" fmla="*/ 1109 h 1109"/>
                <a:gd name="T6" fmla="*/ 891 w 1227"/>
                <a:gd name="T7" fmla="*/ 0 h 110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27" h="1109">
                  <a:moveTo>
                    <a:pt x="891" y="0"/>
                  </a:moveTo>
                  <a:lnTo>
                    <a:pt x="1227" y="891"/>
                  </a:lnTo>
                  <a:lnTo>
                    <a:pt x="0" y="1109"/>
                  </a:lnTo>
                  <a:lnTo>
                    <a:pt x="891" y="0"/>
                  </a:lnTo>
                  <a:close/>
                </a:path>
              </a:pathLst>
            </a:custGeom>
            <a:solidFill>
              <a:srgbClr val="FCE646"/>
            </a:solidFill>
            <a:ln>
              <a:noFill/>
            </a:ln>
          </p:spPr>
          <p:txBody>
            <a:bodyPr vert="horz" wrap="square" lIns="90000" tIns="46800" rIns="90000" bIns="46800" numCol="1" anchor="t" anchorCtr="0" compatLnSpc="1">
              <a:normAutofit/>
            </a:bodyPr>
            <a:lstStyle>
              <a:defPPr>
                <a:defRPr lang="en-US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800"/>
            </a:p>
          </p:txBody>
        </p:sp>
        <p:sp>
          <p:nvSpPr>
            <p:cNvPr id="55" name="Freeform 15"/>
            <p:cNvSpPr/>
            <p:nvPr userDrawn="1">
              <p:custDataLst>
                <p:tags r:id="rId29"/>
              </p:custDataLst>
            </p:nvPr>
          </p:nvSpPr>
          <p:spPr bwMode="auto">
            <a:xfrm rot="6976762" flipH="1">
              <a:off x="1156071" y="1805841"/>
              <a:ext cx="291288" cy="374705"/>
            </a:xfrm>
            <a:custGeom>
              <a:gdLst>
                <a:gd name="T0" fmla="*/ 1086 w 1086"/>
                <a:gd name="T1" fmla="*/ 0 h 1397"/>
                <a:gd name="T2" fmla="*/ 0 w 1086"/>
                <a:gd name="T3" fmla="*/ 506 h 1397"/>
                <a:gd name="T4" fmla="*/ 336 w 1086"/>
                <a:gd name="T5" fmla="*/ 1397 h 1397"/>
                <a:gd name="T6" fmla="*/ 1086 w 1086"/>
                <a:gd name="T7" fmla="*/ 0 h 13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86" h="1397">
                  <a:moveTo>
                    <a:pt x="1086" y="0"/>
                  </a:moveTo>
                  <a:lnTo>
                    <a:pt x="0" y="506"/>
                  </a:lnTo>
                  <a:lnTo>
                    <a:pt x="336" y="1397"/>
                  </a:lnTo>
                  <a:lnTo>
                    <a:pt x="1086" y="0"/>
                  </a:lnTo>
                  <a:close/>
                </a:path>
              </a:pathLst>
            </a:custGeom>
            <a:solidFill>
              <a:srgbClr val="FCBC1C"/>
            </a:solidFill>
            <a:ln>
              <a:noFill/>
            </a:ln>
          </p:spPr>
          <p:txBody>
            <a:bodyPr vert="horz" wrap="square" lIns="90000" tIns="46800" rIns="90000" bIns="46800" numCol="1" anchor="t" anchorCtr="0" compatLnSpc="1">
              <a:normAutofit/>
            </a:bodyPr>
            <a:lstStyle>
              <a:defPPr>
                <a:defRPr lang="en-US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800"/>
            </a:p>
          </p:txBody>
        </p:sp>
        <p:sp>
          <p:nvSpPr>
            <p:cNvPr id="56" name="Freeform 16"/>
            <p:cNvSpPr/>
            <p:nvPr userDrawn="1">
              <p:custDataLst>
                <p:tags r:id="rId30"/>
              </p:custDataLst>
            </p:nvPr>
          </p:nvSpPr>
          <p:spPr bwMode="auto">
            <a:xfrm rot="6976762" flipH="1">
              <a:off x="815782" y="2015834"/>
              <a:ext cx="329107" cy="124991"/>
            </a:xfrm>
            <a:custGeom>
              <a:gdLst>
                <a:gd name="T0" fmla="*/ 1227 w 1227"/>
                <a:gd name="T1" fmla="*/ 0 h 466"/>
                <a:gd name="T2" fmla="*/ 891 w 1227"/>
                <a:gd name="T3" fmla="*/ 466 h 466"/>
                <a:gd name="T4" fmla="*/ 337 w 1227"/>
                <a:gd name="T5" fmla="*/ 466 h 466"/>
                <a:gd name="T6" fmla="*/ 0 w 1227"/>
                <a:gd name="T7" fmla="*/ 218 h 466"/>
                <a:gd name="T8" fmla="*/ 1227 w 1227"/>
                <a:gd name="T9" fmla="*/ 0 h 46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27" h="466">
                  <a:moveTo>
                    <a:pt x="1227" y="0"/>
                  </a:moveTo>
                  <a:lnTo>
                    <a:pt x="891" y="466"/>
                  </a:lnTo>
                  <a:lnTo>
                    <a:pt x="337" y="466"/>
                  </a:lnTo>
                  <a:lnTo>
                    <a:pt x="0" y="218"/>
                  </a:lnTo>
                  <a:lnTo>
                    <a:pt x="1227" y="0"/>
                  </a:lnTo>
                  <a:close/>
                </a:path>
              </a:pathLst>
            </a:custGeom>
            <a:solidFill>
              <a:srgbClr val="FCBC1C"/>
            </a:solidFill>
            <a:ln>
              <a:noFill/>
            </a:ln>
          </p:spPr>
          <p:txBody>
            <a:bodyPr vert="horz" wrap="square" lIns="90000" tIns="46800" rIns="90000" bIns="46800" numCol="1" anchor="t" anchorCtr="0" compatLnSpc="1">
              <a:normAutofit fontScale="55000" lnSpcReduction="20000"/>
            </a:bodyPr>
            <a:lstStyle>
              <a:defPPr>
                <a:defRPr lang="en-US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800"/>
            </a:p>
          </p:txBody>
        </p:sp>
        <p:sp>
          <p:nvSpPr>
            <p:cNvPr id="57" name="Freeform 17"/>
            <p:cNvSpPr/>
            <p:nvPr userDrawn="1">
              <p:custDataLst>
                <p:tags r:id="rId31"/>
              </p:custDataLst>
            </p:nvPr>
          </p:nvSpPr>
          <p:spPr bwMode="auto">
            <a:xfrm rot="6976762" flipH="1">
              <a:off x="804545" y="2172055"/>
              <a:ext cx="162542" cy="66519"/>
            </a:xfrm>
            <a:custGeom>
              <a:gdLst>
                <a:gd name="T0" fmla="*/ 269 w 606"/>
                <a:gd name="T1" fmla="*/ 0 h 248"/>
                <a:gd name="T2" fmla="*/ 606 w 606"/>
                <a:gd name="T3" fmla="*/ 248 h 248"/>
                <a:gd name="T4" fmla="*/ 0 w 606"/>
                <a:gd name="T5" fmla="*/ 248 h 248"/>
                <a:gd name="T6" fmla="*/ 269 w 606"/>
                <a:gd name="T7" fmla="*/ 0 h 24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06" h="248">
                  <a:moveTo>
                    <a:pt x="269" y="0"/>
                  </a:moveTo>
                  <a:lnTo>
                    <a:pt x="606" y="248"/>
                  </a:lnTo>
                  <a:lnTo>
                    <a:pt x="0" y="248"/>
                  </a:lnTo>
                  <a:lnTo>
                    <a:pt x="269" y="0"/>
                  </a:lnTo>
                  <a:close/>
                </a:path>
              </a:pathLst>
            </a:custGeom>
            <a:solidFill>
              <a:srgbClr val="F3A60D"/>
            </a:solidFill>
            <a:ln>
              <a:noFill/>
            </a:ln>
          </p:spPr>
          <p:txBody>
            <a:bodyPr vert="horz" wrap="square" lIns="90000" tIns="46800" rIns="90000" bIns="46800" numCol="1" anchor="t" anchorCtr="0" compatLnSpc="1">
              <a:normAutofit fontScale="25000" lnSpcReduction="20000"/>
            </a:bodyPr>
            <a:lstStyle>
              <a:defPPr>
                <a:defRPr lang="en-US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800"/>
            </a:p>
          </p:txBody>
        </p:sp>
      </p:grpSp>
      <p:sp>
        <p:nvSpPr>
          <p:cNvPr id="151" name="圆角矩形 150"/>
          <p:cNvSpPr/>
          <p:nvPr/>
        </p:nvSpPr>
        <p:spPr>
          <a:xfrm>
            <a:off x="2402840" y="3774440"/>
            <a:ext cx="8524240" cy="274658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</a:pPr>
            <a:r>
              <a:rPr lang="zh-CN" altLang="en-US" sz="2135" b="1">
                <a:solidFill>
                  <a:srgbClr val="82145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直接征像</a:t>
            </a:r>
            <a:r>
              <a:rPr lang="en-US" altLang="zh-CN" sz="1865" b="1">
                <a:solidFill>
                  <a:srgbClr val="82145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</a:t>
            </a:r>
            <a:r>
              <a:rPr lang="en-US" altLang="zh-CN" sz="1865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（1）支气管内径/伴行肺动脉直径&gt;1；（2）从中心到</a:t>
            </a:r>
            <a:r>
              <a:rPr lang="zh-CN" altLang="en-US" sz="1865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外周，支气管未逐渐变细；（3）距外周胸膜</a:t>
            </a:r>
            <a:r>
              <a:rPr lang="en-US" altLang="zh-CN" sz="1865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1cm</a:t>
            </a:r>
            <a:r>
              <a:rPr lang="zh-CN" altLang="en-US" sz="1865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或接近纵隔胸膜范围内可见支气管影。</a:t>
            </a:r>
            <a:endParaRPr lang="zh-CN" altLang="en-US" sz="1865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algn="l" fontAlgn="auto">
              <a:lnSpc>
                <a:spcPct val="150000"/>
              </a:lnSpc>
            </a:pPr>
            <a:r>
              <a:rPr lang="zh-CN" altLang="en-US" sz="2135" b="1">
                <a:solidFill>
                  <a:srgbClr val="82145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间接征像</a:t>
            </a:r>
            <a:r>
              <a:rPr lang="en-US" altLang="zh-CN" sz="1865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</a:t>
            </a:r>
            <a:r>
              <a:rPr lang="zh-CN" altLang="en-US" sz="1865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（</a:t>
            </a:r>
            <a:r>
              <a:rPr lang="en-US" altLang="zh-CN" sz="1865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1</a:t>
            </a:r>
            <a:r>
              <a:rPr lang="zh-CN" altLang="en-US" sz="1865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）支气管壁增厚（2）黏液嵌塞（3）呼气相CT发现“马赛克”征或“气体陷闭</a:t>
            </a:r>
            <a:r>
              <a:rPr lang="en-US" altLang="zh-CN" sz="1865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“</a:t>
            </a:r>
            <a:r>
              <a:rPr lang="zh-CN" altLang="en-US" sz="1865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，支气管呈柱状或囊状改变、树芽征，双轨征或 “串珠”状改变，与伴行的动脉形成</a:t>
            </a:r>
            <a:r>
              <a:rPr lang="en-US" altLang="zh-CN" sz="1865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”</a:t>
            </a:r>
            <a:r>
              <a:rPr lang="zh-CN" altLang="en-US" sz="1865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印戒征</a:t>
            </a:r>
            <a:r>
              <a:rPr lang="en-US" altLang="zh-CN" sz="1865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“</a:t>
            </a:r>
            <a:r>
              <a:rPr lang="zh-CN" altLang="en-US" sz="1865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。</a:t>
            </a:r>
            <a:r>
              <a:rPr lang="en-US" altLang="zh-CN" sz="1865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HRCT</a:t>
            </a:r>
            <a:r>
              <a:rPr lang="zh-CN" altLang="en-US" sz="1865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对诊断具有敏感性和特异度。</a:t>
            </a:r>
            <a:endParaRPr lang="zh-CN" altLang="en-US" sz="1865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55" name="圆角矩形 154"/>
          <p:cNvSpPr/>
          <p:nvPr/>
        </p:nvSpPr>
        <p:spPr>
          <a:xfrm>
            <a:off x="2447713" y="1083733"/>
            <a:ext cx="8352367" cy="22834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l" fontAlgn="auto">
              <a:lnSpc>
                <a:spcPts val="2200"/>
              </a:lnSpc>
            </a:pPr>
            <a:r>
              <a:rPr lang="zh-CN" altLang="en-US" sz="1865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（1）长期咳嗽、咳 痰、痰血，或者以反复咯血为唯一症状的人群；（2）慢阻肺频繁急性加重（≥2次/年），重症哮喘或哮喘控制不佳，且既往痰培养PA阳性的患者；（3）慢性鼻窦炎、RA或其他结缔组织病患者出现慢性咳痰或反复肺部感染的患者；（4）既往人类免疫缺陷病毒感染史、实体器官或骨髓移植史、接受免疫抑制治疗史，出现慢性咳痰或反复肺部感染的患者。</a:t>
            </a:r>
            <a:endParaRPr lang="zh-CN" altLang="en-US" sz="1865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32"/>
            </p:custDataLst>
          </p:nvPr>
        </p:nvSpPr>
        <p:spPr>
          <a:xfrm>
            <a:off x="684107" y="1816100"/>
            <a:ext cx="1570567" cy="666327"/>
          </a:xfrm>
          <a:prstGeom prst="rect">
            <a:avLst/>
          </a:prstGeom>
          <a:noFill/>
        </p:spPr>
        <p:txBody>
          <a:bodyPr wrap="square" lIns="90000" tIns="46800" rIns="90000" bIns="46800" rtlCol="0">
            <a:noAutofit/>
          </a:bodyPr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135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高危人群筛查</a:t>
            </a:r>
            <a:endParaRPr lang="zh-CN" altLang="en-US" sz="2135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sz="quarter" idx="13"/>
          </p:nvPr>
        </p:nvSpPr>
        <p:spPr>
          <a:xfrm>
            <a:off x="4751493" y="5732780"/>
            <a:ext cx="4263813" cy="916093"/>
          </a:xfrm>
        </p:spPr>
        <p:txBody>
          <a:bodyPr/>
          <a:lstStyle/>
          <a:p>
            <a:r>
              <a:rPr lang="en-US" altLang="zh-CN" sz="2135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B:</a:t>
            </a:r>
            <a:r>
              <a:rPr sz="2135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树芽征</a:t>
            </a:r>
            <a:r>
              <a:rPr lang="zh-CN" altLang="en-US" sz="2135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在肺外带表现为结节和Y 形的支气管结构，类似于树上发出的新芽</a:t>
            </a:r>
            <a:endParaRPr lang="zh-CN" altLang="en-US" sz="2135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63627" y="1029547"/>
            <a:ext cx="4772660" cy="4649893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953" y="1029547"/>
            <a:ext cx="4453467" cy="4578773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815340" y="5924973"/>
            <a:ext cx="3298613" cy="644313"/>
          </a:xfrm>
          <a:prstGeom prst="rect">
            <a:avLst/>
          </a:prstGeom>
          <a:noFill/>
          <a:ln w="28575">
            <a:noFill/>
            <a:prstDash val="sysDash"/>
          </a:ln>
        </p:spPr>
        <p:txBody>
          <a:bodyPr lIns="0" tIns="0" rIns="0" bIns="0" anchor="t"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buClrTx/>
              <a:buFont typeface="Wingdings" panose="05000000000000000000" pitchFamily="2" charset="2"/>
              <a:buNone/>
            </a:pPr>
            <a:r>
              <a:rPr lang="en-US" altLang="zh-CN" sz="2135" b="1" smtClean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A:</a:t>
            </a:r>
            <a:r>
              <a:rPr lang="zh-CN" altLang="en-US" sz="2135" b="1" smtClean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支气管壁增厚</a:t>
            </a:r>
            <a:endParaRPr lang="zh-CN" altLang="en-US" sz="2135" b="1" smtClean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84167" y="1192107"/>
            <a:ext cx="3307080" cy="4473787"/>
          </a:xfrm>
          <a:prstGeom prst="rect">
            <a:avLst/>
          </a:prstGeom>
        </p:spPr>
      </p:pic>
      <p:sp>
        <p:nvSpPr>
          <p:cNvPr id="8" name="文本框 7"/>
          <p:cNvSpPr txBox="1"/>
          <p:nvPr/>
        </p:nvSpPr>
        <p:spPr>
          <a:xfrm>
            <a:off x="8879840" y="5869093"/>
            <a:ext cx="3298613" cy="644313"/>
          </a:xfrm>
          <a:prstGeom prst="rect">
            <a:avLst/>
          </a:prstGeom>
          <a:noFill/>
          <a:ln w="28575">
            <a:noFill/>
            <a:prstDash val="sysDash"/>
          </a:ln>
        </p:spPr>
        <p:txBody>
          <a:bodyPr lIns="0" tIns="0" rIns="0" bIns="0" anchor="t"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buClrTx/>
              <a:buFont typeface="Wingdings" panose="05000000000000000000" pitchFamily="2" charset="2"/>
              <a:buNone/>
            </a:pPr>
            <a:r>
              <a:rPr lang="en-US" altLang="zh-CN" sz="2135" b="1" smtClean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C:</a:t>
            </a:r>
            <a:r>
              <a:rPr lang="zh-CN" altLang="en-US" sz="2135" b="1" smtClean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支气管扩张中黏液嵌塞</a:t>
            </a:r>
            <a:endParaRPr lang="zh-CN" altLang="en-US" sz="2135" b="1" smtClean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9" name="文本占位符 7"/>
          <p:cNvSpPr>
            <a:spLocks noGrp="1"/>
          </p:cNvSpPr>
          <p:nvPr/>
        </p:nvSpPr>
        <p:spPr>
          <a:xfrm>
            <a:off x="815340" y="238760"/>
            <a:ext cx="9767147" cy="666327"/>
          </a:xfrm>
        </p:spPr>
        <p:txBody>
          <a:bodyPr>
            <a:noAutofit/>
          </a:bodyPr>
          <a:lstStyle>
            <a:defPPr>
              <a:defRPr lang="en-US"/>
            </a:defPPr>
            <a:lvl1pPr marL="0" indent="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itchFamily="34" charset="0"/>
              <a:buNone/>
              <a:defRPr lang="zh-CN" altLang="en-US" sz="21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82145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支气管扩张影像特征</a:t>
            </a:r>
            <a:endParaRPr lang="zh-CN" altLang="en-US" sz="3200">
              <a:solidFill>
                <a:srgbClr val="82145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1800" y="1413087"/>
            <a:ext cx="7945120" cy="4104640"/>
          </a:xfrm>
          <a:prstGeom prst="rect">
            <a:avLst/>
          </a:prstGeom>
        </p:spPr>
      </p:pic>
      <p:sp>
        <p:nvSpPr>
          <p:cNvPr id="8" name="文本占位符 7"/>
          <p:cNvSpPr>
            <a:spLocks noGrp="1"/>
          </p:cNvSpPr>
          <p:nvPr>
            <p:ph type="body" sz="quarter" idx="13"/>
          </p:nvPr>
        </p:nvSpPr>
        <p:spPr>
          <a:xfrm>
            <a:off x="809413" y="164253"/>
            <a:ext cx="9767147" cy="666327"/>
          </a:xfrm>
        </p:spPr>
        <p:txBody>
          <a:bodyPr/>
          <a:lstStyle/>
          <a:p>
            <a:r>
              <a:rPr lang="zh-CN" altLang="en-US" sz="3200">
                <a:solidFill>
                  <a:srgbClr val="82145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支气管扩张影像特征</a:t>
            </a:r>
            <a:endParaRPr lang="zh-CN" altLang="en-US" sz="3200">
              <a:solidFill>
                <a:srgbClr val="82145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04387" y="1412240"/>
            <a:ext cx="3928533" cy="4105487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1675553" y="5588000"/>
            <a:ext cx="1751753" cy="336973"/>
          </a:xfrm>
          <a:prstGeom prst="rect">
            <a:avLst/>
          </a:prstGeom>
          <a:noFill/>
          <a:ln w="28575">
            <a:noFill/>
            <a:prstDash val="sysDash"/>
          </a:ln>
        </p:spPr>
        <p:txBody>
          <a:bodyPr lIns="0" tIns="0" rIns="0" bIns="0" anchor="t"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buClrTx/>
              <a:buFont typeface="Wingdings" panose="05000000000000000000" pitchFamily="2" charset="2"/>
              <a:buNone/>
            </a:pPr>
            <a:r>
              <a:rPr lang="en-US" altLang="zh-CN" sz="2135" b="1" smtClean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D</a:t>
            </a:r>
            <a:r>
              <a:rPr lang="zh-CN" altLang="en-US" sz="2135" b="1" smtClean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：</a:t>
            </a:r>
            <a:r>
              <a:rPr lang="zh-CN" altLang="en-US" sz="2135" b="1" smtClean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轨道征</a:t>
            </a:r>
            <a:endParaRPr lang="zh-CN" altLang="en-US" sz="2135" b="1" smtClean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5135880" y="5637107"/>
            <a:ext cx="2091267" cy="336973"/>
          </a:xfrm>
          <a:prstGeom prst="rect">
            <a:avLst/>
          </a:prstGeom>
          <a:noFill/>
          <a:ln w="28575">
            <a:noFill/>
            <a:prstDash val="sysDash"/>
          </a:ln>
        </p:spPr>
        <p:txBody>
          <a:bodyPr lIns="0" tIns="0" rIns="0" bIns="0" anchor="t"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buClrTx/>
              <a:buFont typeface="Wingdings" panose="05000000000000000000" pitchFamily="2" charset="2"/>
              <a:buNone/>
            </a:pPr>
            <a:r>
              <a:rPr lang="en-US" altLang="zh-CN" sz="2135" b="1" smtClean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E</a:t>
            </a:r>
            <a:r>
              <a:rPr lang="zh-CN" altLang="en-US" sz="2135" b="1" smtClean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：轨道征</a:t>
            </a:r>
            <a:endParaRPr lang="en-US" altLang="zh-CN" sz="2135" b="1" smtClean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8491220" y="5637107"/>
            <a:ext cx="3212253" cy="453813"/>
          </a:xfrm>
          <a:prstGeom prst="rect">
            <a:avLst/>
          </a:prstGeom>
          <a:noFill/>
          <a:ln w="28575">
            <a:noFill/>
            <a:prstDash val="sysDash"/>
          </a:ln>
        </p:spPr>
        <p:txBody>
          <a:bodyPr lIns="0" tIns="0" rIns="0" bIns="0" anchor="t"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buClrTx/>
              <a:buFont typeface="Wingdings" panose="05000000000000000000" pitchFamily="2" charset="2"/>
              <a:buNone/>
            </a:pPr>
            <a:r>
              <a:rPr lang="en-US" altLang="zh-CN" sz="2135" b="1" smtClean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F</a:t>
            </a:r>
            <a:r>
              <a:rPr lang="zh-CN" altLang="en-US" sz="2135" b="1" smtClean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：</a:t>
            </a:r>
            <a:r>
              <a:rPr lang="en-US" altLang="zh-CN" sz="2135" b="1" smtClean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囊状支气管扩张</a:t>
            </a:r>
            <a:endParaRPr lang="zh-CN" altLang="en-US" sz="2135" b="1" smtClean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0">
              <a:buClrTx/>
              <a:buFont typeface="Wingdings" panose="05000000000000000000" pitchFamily="2" charset="2"/>
              <a:buNone/>
            </a:pPr>
            <a:endParaRPr lang="zh-CN" altLang="en-US" sz="2135" b="1" smtClean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3119967" y="6405033"/>
            <a:ext cx="8128847" cy="328930"/>
          </a:xfrm>
          <a:prstGeom prst="rect">
            <a:avLst/>
          </a:prstGeom>
          <a:noFill/>
          <a:ln w="28575">
            <a:noFill/>
            <a:prstDash val="sysDash"/>
          </a:ln>
        </p:spPr>
        <p:txBody>
          <a:bodyPr wrap="square" lIns="0" tIns="0" rIns="0" bIns="0" anchor="t">
            <a:spAutoFit/>
          </a:bodyPr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buClrTx/>
              <a:buFont typeface="Wingdings" panose="05000000000000000000" pitchFamily="2" charset="2"/>
              <a:buNone/>
            </a:pPr>
            <a:r>
              <a:rPr lang="en-US" altLang="zh-CN" sz="2135" b="1" smtClean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H:</a:t>
            </a:r>
            <a:r>
              <a:rPr lang="zh-CN" altLang="en-US" sz="2135" b="1" smtClean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扩张的支气管和伴行减小的肺动脉形成</a:t>
            </a:r>
            <a:r>
              <a:rPr lang="en-US" altLang="zh-CN" sz="2135" b="1" smtClean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“</a:t>
            </a:r>
            <a:r>
              <a:rPr lang="zh-CN" altLang="en-US" sz="2135" b="1" smtClean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印戒征</a:t>
            </a:r>
            <a:r>
              <a:rPr lang="en-US" altLang="zh-CN" sz="2135" b="1" smtClean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”</a:t>
            </a:r>
            <a:endParaRPr lang="en-US" altLang="zh-CN" sz="2135" b="1" smtClean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71980" y="1221740"/>
            <a:ext cx="4511040" cy="4887807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84713" y="1221740"/>
            <a:ext cx="4775200" cy="234696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84713" y="3622040"/>
            <a:ext cx="5098627" cy="2570480"/>
          </a:xfrm>
          <a:prstGeom prst="rect">
            <a:avLst/>
          </a:prstGeom>
        </p:spPr>
      </p:pic>
      <p:sp>
        <p:nvSpPr>
          <p:cNvPr id="8" name="文本占位符 7"/>
          <p:cNvSpPr>
            <a:spLocks noGrp="1"/>
          </p:cNvSpPr>
          <p:nvPr>
            <p:ph type="body" sz="quarter" idx="13"/>
          </p:nvPr>
        </p:nvSpPr>
        <p:spPr>
          <a:xfrm>
            <a:off x="809413" y="164253"/>
            <a:ext cx="9767147" cy="666327"/>
          </a:xfrm>
        </p:spPr>
        <p:txBody>
          <a:bodyPr/>
          <a:lstStyle/>
          <a:p>
            <a:r>
              <a:rPr lang="zh-CN" altLang="en-US" sz="3200">
                <a:solidFill>
                  <a:srgbClr val="82145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支气管扩张影像特征</a:t>
            </a:r>
            <a:endParaRPr lang="zh-CN" altLang="en-US" sz="3200">
              <a:solidFill>
                <a:srgbClr val="82145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sz="quarter" idx="13"/>
          </p:nvPr>
        </p:nvSpPr>
        <p:spPr>
          <a:xfrm>
            <a:off x="816187" y="165100"/>
            <a:ext cx="9767147" cy="666327"/>
          </a:xfrm>
        </p:spPr>
        <p:txBody>
          <a:bodyPr/>
          <a:lstStyle/>
          <a:p>
            <a:r>
              <a:rPr lang="zh-CN" altLang="en-US" sz="3200">
                <a:solidFill>
                  <a:srgbClr val="82145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四、支气管扩张临床诊断</a:t>
            </a:r>
            <a:endParaRPr lang="zh-CN" altLang="en-US" sz="3200">
              <a:solidFill>
                <a:srgbClr val="82145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5" name="组合 4"/>
          <p:cNvGrpSpPr/>
          <p:nvPr>
            <p:custDataLst>
              <p:tags r:id="rId3"/>
            </p:custDataLst>
          </p:nvPr>
        </p:nvGrpSpPr>
        <p:grpSpPr>
          <a:xfrm>
            <a:off x="437727" y="4596553"/>
            <a:ext cx="2140373" cy="1567180"/>
            <a:chOff x="693000" y="1847550"/>
            <a:chExt cx="984052" cy="817389"/>
          </a:xfrm>
        </p:grpSpPr>
        <p:sp>
          <p:nvSpPr>
            <p:cNvPr id="9" name="Freeform 5"/>
            <p:cNvSpPr/>
            <p:nvPr userDrawn="1">
              <p:custDataLst>
                <p:tags r:id="rId4"/>
              </p:custDataLst>
            </p:nvPr>
          </p:nvSpPr>
          <p:spPr bwMode="auto">
            <a:xfrm rot="6976762" flipH="1">
              <a:off x="1176552" y="2164439"/>
              <a:ext cx="687718" cy="313282"/>
            </a:xfrm>
            <a:custGeom>
              <a:gdLst>
                <a:gd name="T0" fmla="*/ 318 w 2564"/>
                <a:gd name="T1" fmla="*/ 0 h 1168"/>
                <a:gd name="T2" fmla="*/ 2564 w 2564"/>
                <a:gd name="T3" fmla="*/ 1168 h 1168"/>
                <a:gd name="T4" fmla="*/ 0 w 2564"/>
                <a:gd name="T5" fmla="*/ 1168 h 1168"/>
                <a:gd name="T6" fmla="*/ 0 w 2564"/>
                <a:gd name="T7" fmla="*/ 820 h 1168"/>
                <a:gd name="T8" fmla="*/ 318 w 2564"/>
                <a:gd name="T9" fmla="*/ 0 h 116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4" h="1168">
                  <a:moveTo>
                    <a:pt x="318" y="0"/>
                  </a:moveTo>
                  <a:lnTo>
                    <a:pt x="2564" y="1168"/>
                  </a:lnTo>
                  <a:lnTo>
                    <a:pt x="0" y="1168"/>
                  </a:lnTo>
                  <a:lnTo>
                    <a:pt x="0" y="820"/>
                  </a:lnTo>
                  <a:lnTo>
                    <a:pt x="318" y="0"/>
                  </a:lnTo>
                  <a:close/>
                </a:path>
              </a:pathLst>
            </a:custGeom>
            <a:solidFill>
              <a:srgbClr val="FCE646"/>
            </a:solidFill>
            <a:ln>
              <a:noFill/>
            </a:ln>
          </p:spPr>
          <p:txBody>
            <a:bodyPr vert="horz" wrap="square" lIns="90000" tIns="46800" rIns="90000" bIns="46800" numCol="1" anchor="t" anchorCtr="0" compatLnSpc="1">
              <a:normAutofit/>
            </a:bodyPr>
            <a:lstStyle>
              <a:defPPr>
                <a:defRPr lang="en-US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800"/>
            </a:p>
          </p:txBody>
        </p:sp>
        <p:sp>
          <p:nvSpPr>
            <p:cNvPr id="10" name="Freeform 6"/>
            <p:cNvSpPr/>
            <p:nvPr userDrawn="1">
              <p:custDataLst>
                <p:tags r:id="rId5"/>
              </p:custDataLst>
            </p:nvPr>
          </p:nvSpPr>
          <p:spPr bwMode="auto">
            <a:xfrm rot="6976762" flipH="1">
              <a:off x="1066324" y="2411420"/>
              <a:ext cx="128746" cy="344128"/>
            </a:xfrm>
            <a:custGeom>
              <a:gdLst>
                <a:gd name="T0" fmla="*/ 480 w 480"/>
                <a:gd name="T1" fmla="*/ 0 h 1283"/>
                <a:gd name="T2" fmla="*/ 480 w 480"/>
                <a:gd name="T3" fmla="*/ 1283 h 1283"/>
                <a:gd name="T4" fmla="*/ 0 w 480"/>
                <a:gd name="T5" fmla="*/ 1035 h 1283"/>
                <a:gd name="T6" fmla="*/ 480 w 480"/>
                <a:gd name="T7" fmla="*/ 0 h 128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80" h="1283">
                  <a:moveTo>
                    <a:pt x="480" y="0"/>
                  </a:moveTo>
                  <a:lnTo>
                    <a:pt x="480" y="1283"/>
                  </a:lnTo>
                  <a:lnTo>
                    <a:pt x="0" y="1035"/>
                  </a:lnTo>
                  <a:lnTo>
                    <a:pt x="480" y="0"/>
                  </a:lnTo>
                  <a:close/>
                </a:path>
              </a:pathLst>
            </a:custGeom>
            <a:solidFill>
              <a:srgbClr val="FCBC1C"/>
            </a:solidFill>
            <a:ln>
              <a:noFill/>
            </a:ln>
          </p:spPr>
          <p:txBody>
            <a:bodyPr vert="horz" wrap="square" lIns="90000" tIns="46800" rIns="90000" bIns="46800" numCol="1" anchor="t" anchorCtr="0" compatLnSpc="1">
              <a:normAutofit/>
            </a:bodyPr>
            <a:lstStyle>
              <a:defPPr>
                <a:defRPr lang="en-US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800"/>
            </a:p>
          </p:txBody>
        </p:sp>
        <p:sp>
          <p:nvSpPr>
            <p:cNvPr id="11" name="Freeform 7"/>
            <p:cNvSpPr/>
            <p:nvPr userDrawn="1">
              <p:custDataLst>
                <p:tags r:id="rId6"/>
              </p:custDataLst>
            </p:nvPr>
          </p:nvSpPr>
          <p:spPr bwMode="auto">
            <a:xfrm rot="6976762" flipH="1">
              <a:off x="737400" y="2366932"/>
              <a:ext cx="257492" cy="315428"/>
            </a:xfrm>
            <a:custGeom>
              <a:gdLst>
                <a:gd name="T0" fmla="*/ 480 w 960"/>
                <a:gd name="T1" fmla="*/ 0 h 1176"/>
                <a:gd name="T2" fmla="*/ 960 w 960"/>
                <a:gd name="T3" fmla="*/ 248 h 1176"/>
                <a:gd name="T4" fmla="*/ 0 w 960"/>
                <a:gd name="T5" fmla="*/ 1176 h 1176"/>
                <a:gd name="T6" fmla="*/ 480 w 960"/>
                <a:gd name="T7" fmla="*/ 0 h 1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60" h="1176">
                  <a:moveTo>
                    <a:pt x="480" y="0"/>
                  </a:moveTo>
                  <a:lnTo>
                    <a:pt x="960" y="248"/>
                  </a:lnTo>
                  <a:lnTo>
                    <a:pt x="0" y="1176"/>
                  </a:lnTo>
                  <a:lnTo>
                    <a:pt x="480" y="0"/>
                  </a:lnTo>
                  <a:close/>
                </a:path>
              </a:pathLst>
            </a:custGeom>
            <a:solidFill>
              <a:srgbClr val="FCE646"/>
            </a:solidFill>
            <a:ln>
              <a:noFill/>
            </a:ln>
          </p:spPr>
          <p:txBody>
            <a:bodyPr vert="horz" wrap="square" lIns="90000" tIns="46800" rIns="90000" bIns="46800" numCol="1" anchor="t" anchorCtr="0" compatLnSpc="1">
              <a:normAutofit/>
            </a:bodyPr>
            <a:lstStyle>
              <a:defPPr>
                <a:defRPr lang="en-US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800"/>
            </a:p>
          </p:txBody>
        </p:sp>
        <p:sp>
          <p:nvSpPr>
            <p:cNvPr id="12" name="Freeform 8"/>
            <p:cNvSpPr/>
            <p:nvPr userDrawn="1">
              <p:custDataLst>
                <p:tags r:id="rId7"/>
              </p:custDataLst>
            </p:nvPr>
          </p:nvSpPr>
          <p:spPr bwMode="auto">
            <a:xfrm rot="6976762" flipH="1">
              <a:off x="975254" y="2153822"/>
              <a:ext cx="687718" cy="135720"/>
            </a:xfrm>
            <a:custGeom>
              <a:gdLst>
                <a:gd name="T0" fmla="*/ 0 w 2564"/>
                <a:gd name="T1" fmla="*/ 0 h 506"/>
                <a:gd name="T2" fmla="*/ 1478 w 2564"/>
                <a:gd name="T3" fmla="*/ 506 h 506"/>
                <a:gd name="T4" fmla="*/ 2564 w 2564"/>
                <a:gd name="T5" fmla="*/ 0 h 506"/>
                <a:gd name="T6" fmla="*/ 0 w 2564"/>
                <a:gd name="T7" fmla="*/ 0 h 5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64" h="506">
                  <a:moveTo>
                    <a:pt x="0" y="0"/>
                  </a:moveTo>
                  <a:lnTo>
                    <a:pt x="1478" y="506"/>
                  </a:lnTo>
                  <a:lnTo>
                    <a:pt x="256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CBC1C"/>
            </a:solidFill>
            <a:ln>
              <a:noFill/>
            </a:ln>
          </p:spPr>
          <p:txBody>
            <a:bodyPr vert="horz" wrap="square" lIns="90000" tIns="46800" rIns="90000" bIns="46800" numCol="1" anchor="t" anchorCtr="0" compatLnSpc="1">
              <a:normAutofit fontScale="65000" lnSpcReduction="20000"/>
            </a:bodyPr>
            <a:lstStyle>
              <a:defPPr>
                <a:defRPr lang="en-US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800"/>
            </a:p>
          </p:txBody>
        </p:sp>
        <p:sp>
          <p:nvSpPr>
            <p:cNvPr id="13" name="Freeform 9"/>
            <p:cNvSpPr/>
            <p:nvPr userDrawn="1">
              <p:custDataLst>
                <p:tags r:id="rId8"/>
              </p:custDataLst>
            </p:nvPr>
          </p:nvSpPr>
          <p:spPr bwMode="auto">
            <a:xfrm rot="6976762" flipH="1">
              <a:off x="1006895" y="2201979"/>
              <a:ext cx="396430" cy="250787"/>
            </a:xfrm>
            <a:custGeom>
              <a:gdLst>
                <a:gd name="T0" fmla="*/ 0 w 1478"/>
                <a:gd name="T1" fmla="*/ 0 h 935"/>
                <a:gd name="T2" fmla="*/ 1478 w 1478"/>
                <a:gd name="T3" fmla="*/ 506 h 935"/>
                <a:gd name="T4" fmla="*/ 0 w 1478"/>
                <a:gd name="T5" fmla="*/ 935 h 935"/>
                <a:gd name="T6" fmla="*/ 0 w 1478"/>
                <a:gd name="T7" fmla="*/ 0 h 9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78" h="935">
                  <a:moveTo>
                    <a:pt x="0" y="0"/>
                  </a:moveTo>
                  <a:lnTo>
                    <a:pt x="1478" y="506"/>
                  </a:lnTo>
                  <a:lnTo>
                    <a:pt x="0" y="9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3A60D"/>
            </a:solidFill>
            <a:ln>
              <a:noFill/>
            </a:ln>
          </p:spPr>
          <p:txBody>
            <a:bodyPr vert="horz" wrap="square" lIns="90000" tIns="46800" rIns="90000" bIns="46800" numCol="1" anchor="t" anchorCtr="0" compatLnSpc="1">
              <a:normAutofit/>
            </a:bodyPr>
            <a:lstStyle>
              <a:defPPr>
                <a:defRPr lang="en-US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800"/>
            </a:p>
          </p:txBody>
        </p:sp>
        <p:sp>
          <p:nvSpPr>
            <p:cNvPr id="14" name="Freeform 10"/>
            <p:cNvSpPr/>
            <p:nvPr userDrawn="1">
              <p:custDataLst>
                <p:tags r:id="rId9"/>
              </p:custDataLst>
            </p:nvPr>
          </p:nvSpPr>
          <p:spPr bwMode="auto">
            <a:xfrm rot="6976762" flipH="1">
              <a:off x="742097" y="2332682"/>
              <a:ext cx="347614" cy="182390"/>
            </a:xfrm>
            <a:custGeom>
              <a:gdLst>
                <a:gd name="T0" fmla="*/ 0 w 1296"/>
                <a:gd name="T1" fmla="*/ 680 h 680"/>
                <a:gd name="T2" fmla="*/ 1296 w 1296"/>
                <a:gd name="T3" fmla="*/ 680 h 680"/>
                <a:gd name="T4" fmla="*/ 709 w 1296"/>
                <a:gd name="T5" fmla="*/ 0 h 680"/>
                <a:gd name="T6" fmla="*/ 0 w 1296"/>
                <a:gd name="T7" fmla="*/ 680 h 68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96" h="680">
                  <a:moveTo>
                    <a:pt x="0" y="680"/>
                  </a:moveTo>
                  <a:lnTo>
                    <a:pt x="1296" y="680"/>
                  </a:lnTo>
                  <a:lnTo>
                    <a:pt x="709" y="0"/>
                  </a:lnTo>
                  <a:lnTo>
                    <a:pt x="0" y="680"/>
                  </a:lnTo>
                  <a:close/>
                </a:path>
              </a:pathLst>
            </a:custGeom>
            <a:solidFill>
              <a:srgbClr val="F3A60D"/>
            </a:solidFill>
            <a:ln>
              <a:noFill/>
            </a:ln>
          </p:spPr>
          <p:txBody>
            <a:bodyPr vert="horz" wrap="square" lIns="90000" tIns="46800" rIns="90000" bIns="46800" numCol="1" anchor="t" anchorCtr="0" compatLnSpc="1">
              <a:normAutofit/>
            </a:bodyPr>
            <a:lstStyle>
              <a:defPPr>
                <a:defRPr lang="en-US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800"/>
            </a:p>
          </p:txBody>
        </p:sp>
        <p:sp>
          <p:nvSpPr>
            <p:cNvPr id="15" name="Freeform 11"/>
            <p:cNvSpPr/>
            <p:nvPr userDrawn="1">
              <p:custDataLst>
                <p:tags r:id="rId10"/>
              </p:custDataLst>
            </p:nvPr>
          </p:nvSpPr>
          <p:spPr bwMode="auto">
            <a:xfrm rot="6976762" flipH="1">
              <a:off x="661887" y="2494062"/>
              <a:ext cx="128746" cy="66519"/>
            </a:xfrm>
            <a:custGeom>
              <a:gdLst>
                <a:gd name="T0" fmla="*/ 251 w 480"/>
                <a:gd name="T1" fmla="*/ 0 h 248"/>
                <a:gd name="T2" fmla="*/ 480 w 480"/>
                <a:gd name="T3" fmla="*/ 248 h 248"/>
                <a:gd name="T4" fmla="*/ 0 w 480"/>
                <a:gd name="T5" fmla="*/ 248 h 248"/>
                <a:gd name="T6" fmla="*/ 251 w 480"/>
                <a:gd name="T7" fmla="*/ 0 h 24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80" h="248">
                  <a:moveTo>
                    <a:pt x="251" y="0"/>
                  </a:moveTo>
                  <a:lnTo>
                    <a:pt x="480" y="248"/>
                  </a:lnTo>
                  <a:lnTo>
                    <a:pt x="0" y="248"/>
                  </a:lnTo>
                  <a:lnTo>
                    <a:pt x="251" y="0"/>
                  </a:lnTo>
                  <a:close/>
                </a:path>
              </a:pathLst>
            </a:custGeom>
            <a:solidFill>
              <a:srgbClr val="F3A60D"/>
            </a:solidFill>
            <a:ln>
              <a:noFill/>
            </a:ln>
          </p:spPr>
          <p:txBody>
            <a:bodyPr vert="horz" wrap="square" lIns="90000" tIns="46800" rIns="90000" bIns="46800" numCol="1" anchor="t" anchorCtr="0" compatLnSpc="1">
              <a:normAutofit fontScale="25000" lnSpcReduction="20000"/>
            </a:bodyPr>
            <a:lstStyle>
              <a:defPPr>
                <a:defRPr lang="en-US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800"/>
            </a:p>
          </p:txBody>
        </p:sp>
        <p:sp>
          <p:nvSpPr>
            <p:cNvPr id="16" name="Freeform 12"/>
            <p:cNvSpPr/>
            <p:nvPr userDrawn="1">
              <p:custDataLst>
                <p:tags r:id="rId11"/>
              </p:custDataLst>
            </p:nvPr>
          </p:nvSpPr>
          <p:spPr bwMode="auto">
            <a:xfrm rot="6976762" flipH="1">
              <a:off x="630505" y="2335516"/>
              <a:ext cx="347614" cy="66519"/>
            </a:xfrm>
            <a:custGeom>
              <a:gdLst>
                <a:gd name="T0" fmla="*/ 0 w 1296"/>
                <a:gd name="T1" fmla="*/ 0 h 248"/>
                <a:gd name="T2" fmla="*/ 1296 w 1296"/>
                <a:gd name="T3" fmla="*/ 0 h 248"/>
                <a:gd name="T4" fmla="*/ 1027 w 1296"/>
                <a:gd name="T5" fmla="*/ 248 h 248"/>
                <a:gd name="T6" fmla="*/ 229 w 1296"/>
                <a:gd name="T7" fmla="*/ 248 h 248"/>
                <a:gd name="T8" fmla="*/ 0 w 1296"/>
                <a:gd name="T9" fmla="*/ 0 h 24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96" h="248">
                  <a:moveTo>
                    <a:pt x="0" y="0"/>
                  </a:moveTo>
                  <a:lnTo>
                    <a:pt x="1296" y="0"/>
                  </a:lnTo>
                  <a:lnTo>
                    <a:pt x="1027" y="248"/>
                  </a:lnTo>
                  <a:lnTo>
                    <a:pt x="229" y="24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CBC1C"/>
            </a:solidFill>
            <a:ln>
              <a:noFill/>
            </a:ln>
          </p:spPr>
          <p:txBody>
            <a:bodyPr vert="horz" wrap="square" lIns="90000" tIns="46800" rIns="90000" bIns="46800" numCol="1" anchor="t" anchorCtr="0" compatLnSpc="1">
              <a:normAutofit fontScale="25000" lnSpcReduction="20000"/>
            </a:bodyPr>
            <a:lstStyle>
              <a:defPPr>
                <a:defRPr lang="en-US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800"/>
            </a:p>
          </p:txBody>
        </p:sp>
        <p:sp>
          <p:nvSpPr>
            <p:cNvPr id="17" name="Freeform 13"/>
            <p:cNvSpPr/>
            <p:nvPr userDrawn="1">
              <p:custDataLst>
                <p:tags r:id="rId12"/>
              </p:custDataLst>
            </p:nvPr>
          </p:nvSpPr>
          <p:spPr bwMode="auto">
            <a:xfrm rot="6976762" flipH="1">
              <a:off x="859724" y="2099431"/>
              <a:ext cx="409081" cy="306950"/>
            </a:xfrm>
            <a:custGeom>
              <a:gdLst>
                <a:gd name="T0" fmla="*/ 1478 w 1478"/>
                <a:gd name="T1" fmla="*/ 0 h 1109"/>
                <a:gd name="T2" fmla="*/ 587 w 1478"/>
                <a:gd name="T3" fmla="*/ 1109 h 1109"/>
                <a:gd name="T4" fmla="*/ 0 w 1478"/>
                <a:gd name="T5" fmla="*/ 429 h 1109"/>
                <a:gd name="T6" fmla="*/ 1478 w 1478"/>
                <a:gd name="T7" fmla="*/ 0 h 110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78" h="1109">
                  <a:moveTo>
                    <a:pt x="1478" y="0"/>
                  </a:moveTo>
                  <a:lnTo>
                    <a:pt x="587" y="1109"/>
                  </a:lnTo>
                  <a:lnTo>
                    <a:pt x="0" y="429"/>
                  </a:lnTo>
                  <a:lnTo>
                    <a:pt x="1478" y="0"/>
                  </a:lnTo>
                  <a:close/>
                </a:path>
              </a:pathLst>
            </a:custGeom>
            <a:solidFill>
              <a:srgbClr val="FCBC1C"/>
            </a:solidFill>
            <a:ln>
              <a:noFill/>
            </a:ln>
          </p:spPr>
          <p:txBody>
            <a:bodyPr vert="horz" wrap="square" lIns="90000" tIns="46800" rIns="90000" bIns="46800" numCol="1" anchor="t" anchorCtr="0" compatLnSpc="1">
              <a:normAutofit/>
            </a:bodyPr>
            <a:lstStyle>
              <a:defPPr>
                <a:defRPr lang="en-US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800"/>
            </a:p>
          </p:txBody>
        </p:sp>
        <p:sp>
          <p:nvSpPr>
            <p:cNvPr id="18" name="Freeform 14"/>
            <p:cNvSpPr/>
            <p:nvPr userDrawn="1">
              <p:custDataLst>
                <p:tags r:id="rId13"/>
              </p:custDataLst>
            </p:nvPr>
          </p:nvSpPr>
          <p:spPr bwMode="auto">
            <a:xfrm rot="6976762" flipH="1">
              <a:off x="952746" y="1997232"/>
              <a:ext cx="329107" cy="297457"/>
            </a:xfrm>
            <a:custGeom>
              <a:gdLst>
                <a:gd name="T0" fmla="*/ 891 w 1227"/>
                <a:gd name="T1" fmla="*/ 0 h 1109"/>
                <a:gd name="T2" fmla="*/ 1227 w 1227"/>
                <a:gd name="T3" fmla="*/ 891 h 1109"/>
                <a:gd name="T4" fmla="*/ 0 w 1227"/>
                <a:gd name="T5" fmla="*/ 1109 h 1109"/>
                <a:gd name="T6" fmla="*/ 891 w 1227"/>
                <a:gd name="T7" fmla="*/ 0 h 110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27" h="1109">
                  <a:moveTo>
                    <a:pt x="891" y="0"/>
                  </a:moveTo>
                  <a:lnTo>
                    <a:pt x="1227" y="891"/>
                  </a:lnTo>
                  <a:lnTo>
                    <a:pt x="0" y="1109"/>
                  </a:lnTo>
                  <a:lnTo>
                    <a:pt x="891" y="0"/>
                  </a:lnTo>
                  <a:close/>
                </a:path>
              </a:pathLst>
            </a:custGeom>
            <a:solidFill>
              <a:srgbClr val="FCE646"/>
            </a:solidFill>
            <a:ln>
              <a:noFill/>
            </a:ln>
          </p:spPr>
          <p:txBody>
            <a:bodyPr vert="horz" wrap="square" lIns="90000" tIns="46800" rIns="90000" bIns="46800" numCol="1" anchor="t" anchorCtr="0" compatLnSpc="1">
              <a:normAutofit/>
            </a:bodyPr>
            <a:lstStyle>
              <a:defPPr>
                <a:defRPr lang="en-US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800"/>
            </a:p>
          </p:txBody>
        </p:sp>
        <p:sp>
          <p:nvSpPr>
            <p:cNvPr id="19" name="Freeform 15"/>
            <p:cNvSpPr/>
            <p:nvPr userDrawn="1">
              <p:custDataLst>
                <p:tags r:id="rId14"/>
              </p:custDataLst>
            </p:nvPr>
          </p:nvSpPr>
          <p:spPr bwMode="auto">
            <a:xfrm rot="6976762" flipH="1">
              <a:off x="1156071" y="1805841"/>
              <a:ext cx="291288" cy="374705"/>
            </a:xfrm>
            <a:custGeom>
              <a:gdLst>
                <a:gd name="T0" fmla="*/ 1086 w 1086"/>
                <a:gd name="T1" fmla="*/ 0 h 1397"/>
                <a:gd name="T2" fmla="*/ 0 w 1086"/>
                <a:gd name="T3" fmla="*/ 506 h 1397"/>
                <a:gd name="T4" fmla="*/ 336 w 1086"/>
                <a:gd name="T5" fmla="*/ 1397 h 1397"/>
                <a:gd name="T6" fmla="*/ 1086 w 1086"/>
                <a:gd name="T7" fmla="*/ 0 h 13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86" h="1397">
                  <a:moveTo>
                    <a:pt x="1086" y="0"/>
                  </a:moveTo>
                  <a:lnTo>
                    <a:pt x="0" y="506"/>
                  </a:lnTo>
                  <a:lnTo>
                    <a:pt x="336" y="1397"/>
                  </a:lnTo>
                  <a:lnTo>
                    <a:pt x="1086" y="0"/>
                  </a:lnTo>
                  <a:close/>
                </a:path>
              </a:pathLst>
            </a:custGeom>
            <a:solidFill>
              <a:srgbClr val="FCBC1C"/>
            </a:solidFill>
            <a:ln>
              <a:noFill/>
            </a:ln>
          </p:spPr>
          <p:txBody>
            <a:bodyPr vert="horz" wrap="square" lIns="90000" tIns="46800" rIns="90000" bIns="46800" numCol="1" anchor="t" anchorCtr="0" compatLnSpc="1">
              <a:normAutofit/>
            </a:bodyPr>
            <a:lstStyle>
              <a:defPPr>
                <a:defRPr lang="en-US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800"/>
            </a:p>
          </p:txBody>
        </p:sp>
        <p:sp>
          <p:nvSpPr>
            <p:cNvPr id="20" name="Freeform 16"/>
            <p:cNvSpPr/>
            <p:nvPr userDrawn="1">
              <p:custDataLst>
                <p:tags r:id="rId15"/>
              </p:custDataLst>
            </p:nvPr>
          </p:nvSpPr>
          <p:spPr bwMode="auto">
            <a:xfrm rot="6976762" flipH="1">
              <a:off x="815782" y="2015834"/>
              <a:ext cx="329107" cy="124991"/>
            </a:xfrm>
            <a:custGeom>
              <a:gdLst>
                <a:gd name="T0" fmla="*/ 1227 w 1227"/>
                <a:gd name="T1" fmla="*/ 0 h 466"/>
                <a:gd name="T2" fmla="*/ 891 w 1227"/>
                <a:gd name="T3" fmla="*/ 466 h 466"/>
                <a:gd name="T4" fmla="*/ 337 w 1227"/>
                <a:gd name="T5" fmla="*/ 466 h 466"/>
                <a:gd name="T6" fmla="*/ 0 w 1227"/>
                <a:gd name="T7" fmla="*/ 218 h 466"/>
                <a:gd name="T8" fmla="*/ 1227 w 1227"/>
                <a:gd name="T9" fmla="*/ 0 h 46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27" h="466">
                  <a:moveTo>
                    <a:pt x="1227" y="0"/>
                  </a:moveTo>
                  <a:lnTo>
                    <a:pt x="891" y="466"/>
                  </a:lnTo>
                  <a:lnTo>
                    <a:pt x="337" y="466"/>
                  </a:lnTo>
                  <a:lnTo>
                    <a:pt x="0" y="218"/>
                  </a:lnTo>
                  <a:lnTo>
                    <a:pt x="1227" y="0"/>
                  </a:lnTo>
                  <a:close/>
                </a:path>
              </a:pathLst>
            </a:custGeom>
            <a:solidFill>
              <a:srgbClr val="FCBC1C"/>
            </a:solidFill>
            <a:ln>
              <a:noFill/>
            </a:ln>
          </p:spPr>
          <p:txBody>
            <a:bodyPr vert="horz" wrap="square" lIns="90000" tIns="46800" rIns="90000" bIns="46800" numCol="1" anchor="t" anchorCtr="0" compatLnSpc="1">
              <a:normAutofit fontScale="65000" lnSpcReduction="20000"/>
            </a:bodyPr>
            <a:lstStyle>
              <a:defPPr>
                <a:defRPr lang="en-US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800"/>
            </a:p>
          </p:txBody>
        </p:sp>
        <p:sp>
          <p:nvSpPr>
            <p:cNvPr id="21" name="Freeform 17"/>
            <p:cNvSpPr/>
            <p:nvPr userDrawn="1">
              <p:custDataLst>
                <p:tags r:id="rId16"/>
              </p:custDataLst>
            </p:nvPr>
          </p:nvSpPr>
          <p:spPr bwMode="auto">
            <a:xfrm rot="6976762" flipH="1">
              <a:off x="804545" y="2172055"/>
              <a:ext cx="162542" cy="66519"/>
            </a:xfrm>
            <a:custGeom>
              <a:gdLst>
                <a:gd name="T0" fmla="*/ 269 w 606"/>
                <a:gd name="T1" fmla="*/ 0 h 248"/>
                <a:gd name="T2" fmla="*/ 606 w 606"/>
                <a:gd name="T3" fmla="*/ 248 h 248"/>
                <a:gd name="T4" fmla="*/ 0 w 606"/>
                <a:gd name="T5" fmla="*/ 248 h 248"/>
                <a:gd name="T6" fmla="*/ 269 w 606"/>
                <a:gd name="T7" fmla="*/ 0 h 24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06" h="248">
                  <a:moveTo>
                    <a:pt x="269" y="0"/>
                  </a:moveTo>
                  <a:lnTo>
                    <a:pt x="606" y="248"/>
                  </a:lnTo>
                  <a:lnTo>
                    <a:pt x="0" y="248"/>
                  </a:lnTo>
                  <a:lnTo>
                    <a:pt x="269" y="0"/>
                  </a:lnTo>
                  <a:close/>
                </a:path>
              </a:pathLst>
            </a:custGeom>
            <a:solidFill>
              <a:srgbClr val="F3A60D"/>
            </a:solidFill>
            <a:ln>
              <a:noFill/>
            </a:ln>
          </p:spPr>
          <p:txBody>
            <a:bodyPr vert="horz" wrap="square" lIns="90000" tIns="46800" rIns="90000" bIns="46800" numCol="1" anchor="t" anchorCtr="0" compatLnSpc="1">
              <a:normAutofit fontScale="25000" lnSpcReduction="20000"/>
            </a:bodyPr>
            <a:lstStyle>
              <a:defPPr>
                <a:defRPr lang="en-US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800"/>
            </a:p>
          </p:txBody>
        </p:sp>
      </p:grpSp>
      <p:grpSp>
        <p:nvGrpSpPr>
          <p:cNvPr id="41" name="组合 40"/>
          <p:cNvGrpSpPr/>
          <p:nvPr>
            <p:custDataLst>
              <p:tags r:id="rId17"/>
            </p:custDataLst>
          </p:nvPr>
        </p:nvGrpSpPr>
        <p:grpSpPr>
          <a:xfrm>
            <a:off x="485987" y="2534920"/>
            <a:ext cx="2053167" cy="1567180"/>
            <a:chOff x="693000" y="1847550"/>
            <a:chExt cx="984052" cy="817389"/>
          </a:xfrm>
        </p:grpSpPr>
        <p:sp>
          <p:nvSpPr>
            <p:cNvPr id="45" name="Freeform 5"/>
            <p:cNvSpPr/>
            <p:nvPr userDrawn="1">
              <p:custDataLst>
                <p:tags r:id="rId18"/>
              </p:custDataLst>
            </p:nvPr>
          </p:nvSpPr>
          <p:spPr bwMode="auto">
            <a:xfrm rot="6976762" flipH="1">
              <a:off x="1176552" y="2164439"/>
              <a:ext cx="687718" cy="313282"/>
            </a:xfrm>
            <a:custGeom>
              <a:gdLst>
                <a:gd name="T0" fmla="*/ 318 w 2564"/>
                <a:gd name="T1" fmla="*/ 0 h 1168"/>
                <a:gd name="T2" fmla="*/ 2564 w 2564"/>
                <a:gd name="T3" fmla="*/ 1168 h 1168"/>
                <a:gd name="T4" fmla="*/ 0 w 2564"/>
                <a:gd name="T5" fmla="*/ 1168 h 1168"/>
                <a:gd name="T6" fmla="*/ 0 w 2564"/>
                <a:gd name="T7" fmla="*/ 820 h 1168"/>
                <a:gd name="T8" fmla="*/ 318 w 2564"/>
                <a:gd name="T9" fmla="*/ 0 h 116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4" h="1168">
                  <a:moveTo>
                    <a:pt x="318" y="0"/>
                  </a:moveTo>
                  <a:lnTo>
                    <a:pt x="2564" y="1168"/>
                  </a:lnTo>
                  <a:lnTo>
                    <a:pt x="0" y="1168"/>
                  </a:lnTo>
                  <a:lnTo>
                    <a:pt x="0" y="820"/>
                  </a:lnTo>
                  <a:lnTo>
                    <a:pt x="318" y="0"/>
                  </a:lnTo>
                  <a:close/>
                </a:path>
              </a:pathLst>
            </a:custGeom>
            <a:solidFill>
              <a:srgbClr val="FCE646"/>
            </a:solidFill>
            <a:ln>
              <a:noFill/>
            </a:ln>
          </p:spPr>
          <p:txBody>
            <a:bodyPr vert="horz" wrap="square" lIns="90000" tIns="46800" rIns="90000" bIns="46800" numCol="1" anchor="t" anchorCtr="0" compatLnSpc="1">
              <a:normAutofit/>
            </a:bodyPr>
            <a:lstStyle>
              <a:defPPr>
                <a:defRPr lang="en-US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800"/>
            </a:p>
          </p:txBody>
        </p:sp>
        <p:sp>
          <p:nvSpPr>
            <p:cNvPr id="46" name="Freeform 6"/>
            <p:cNvSpPr/>
            <p:nvPr userDrawn="1">
              <p:custDataLst>
                <p:tags r:id="rId19"/>
              </p:custDataLst>
            </p:nvPr>
          </p:nvSpPr>
          <p:spPr bwMode="auto">
            <a:xfrm rot="6976762" flipH="1">
              <a:off x="1066324" y="2411420"/>
              <a:ext cx="128746" cy="344128"/>
            </a:xfrm>
            <a:custGeom>
              <a:gdLst>
                <a:gd name="T0" fmla="*/ 480 w 480"/>
                <a:gd name="T1" fmla="*/ 0 h 1283"/>
                <a:gd name="T2" fmla="*/ 480 w 480"/>
                <a:gd name="T3" fmla="*/ 1283 h 1283"/>
                <a:gd name="T4" fmla="*/ 0 w 480"/>
                <a:gd name="T5" fmla="*/ 1035 h 1283"/>
                <a:gd name="T6" fmla="*/ 480 w 480"/>
                <a:gd name="T7" fmla="*/ 0 h 128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80" h="1283">
                  <a:moveTo>
                    <a:pt x="480" y="0"/>
                  </a:moveTo>
                  <a:lnTo>
                    <a:pt x="480" y="1283"/>
                  </a:lnTo>
                  <a:lnTo>
                    <a:pt x="0" y="1035"/>
                  </a:lnTo>
                  <a:lnTo>
                    <a:pt x="480" y="0"/>
                  </a:lnTo>
                  <a:close/>
                </a:path>
              </a:pathLst>
            </a:custGeom>
            <a:solidFill>
              <a:srgbClr val="FCBC1C"/>
            </a:solidFill>
            <a:ln>
              <a:noFill/>
            </a:ln>
          </p:spPr>
          <p:txBody>
            <a:bodyPr vert="horz" wrap="square" lIns="90000" tIns="46800" rIns="90000" bIns="46800" numCol="1" anchor="t" anchorCtr="0" compatLnSpc="1">
              <a:normAutofit/>
            </a:bodyPr>
            <a:lstStyle>
              <a:defPPr>
                <a:defRPr lang="en-US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800"/>
            </a:p>
          </p:txBody>
        </p:sp>
        <p:sp>
          <p:nvSpPr>
            <p:cNvPr id="47" name="Freeform 7"/>
            <p:cNvSpPr/>
            <p:nvPr userDrawn="1">
              <p:custDataLst>
                <p:tags r:id="rId20"/>
              </p:custDataLst>
            </p:nvPr>
          </p:nvSpPr>
          <p:spPr bwMode="auto">
            <a:xfrm rot="6976762" flipH="1">
              <a:off x="737400" y="2366932"/>
              <a:ext cx="257492" cy="315428"/>
            </a:xfrm>
            <a:custGeom>
              <a:gdLst>
                <a:gd name="T0" fmla="*/ 480 w 960"/>
                <a:gd name="T1" fmla="*/ 0 h 1176"/>
                <a:gd name="T2" fmla="*/ 960 w 960"/>
                <a:gd name="T3" fmla="*/ 248 h 1176"/>
                <a:gd name="T4" fmla="*/ 0 w 960"/>
                <a:gd name="T5" fmla="*/ 1176 h 1176"/>
                <a:gd name="T6" fmla="*/ 480 w 960"/>
                <a:gd name="T7" fmla="*/ 0 h 1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60" h="1176">
                  <a:moveTo>
                    <a:pt x="480" y="0"/>
                  </a:moveTo>
                  <a:lnTo>
                    <a:pt x="960" y="248"/>
                  </a:lnTo>
                  <a:lnTo>
                    <a:pt x="0" y="1176"/>
                  </a:lnTo>
                  <a:lnTo>
                    <a:pt x="480" y="0"/>
                  </a:lnTo>
                  <a:close/>
                </a:path>
              </a:pathLst>
            </a:custGeom>
            <a:solidFill>
              <a:srgbClr val="FCE646"/>
            </a:solidFill>
            <a:ln>
              <a:noFill/>
            </a:ln>
          </p:spPr>
          <p:txBody>
            <a:bodyPr vert="horz" wrap="square" lIns="90000" tIns="46800" rIns="90000" bIns="46800" numCol="1" anchor="t" anchorCtr="0" compatLnSpc="1">
              <a:normAutofit/>
            </a:bodyPr>
            <a:lstStyle>
              <a:defPPr>
                <a:defRPr lang="en-US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800"/>
            </a:p>
          </p:txBody>
        </p:sp>
        <p:sp>
          <p:nvSpPr>
            <p:cNvPr id="48" name="Freeform 8"/>
            <p:cNvSpPr/>
            <p:nvPr userDrawn="1">
              <p:custDataLst>
                <p:tags r:id="rId21"/>
              </p:custDataLst>
            </p:nvPr>
          </p:nvSpPr>
          <p:spPr bwMode="auto">
            <a:xfrm rot="6976762" flipH="1">
              <a:off x="975254" y="2153822"/>
              <a:ext cx="687718" cy="135720"/>
            </a:xfrm>
            <a:custGeom>
              <a:gdLst>
                <a:gd name="T0" fmla="*/ 0 w 2564"/>
                <a:gd name="T1" fmla="*/ 0 h 506"/>
                <a:gd name="T2" fmla="*/ 1478 w 2564"/>
                <a:gd name="T3" fmla="*/ 506 h 506"/>
                <a:gd name="T4" fmla="*/ 2564 w 2564"/>
                <a:gd name="T5" fmla="*/ 0 h 506"/>
                <a:gd name="T6" fmla="*/ 0 w 2564"/>
                <a:gd name="T7" fmla="*/ 0 h 5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64" h="506">
                  <a:moveTo>
                    <a:pt x="0" y="0"/>
                  </a:moveTo>
                  <a:lnTo>
                    <a:pt x="1478" y="506"/>
                  </a:lnTo>
                  <a:lnTo>
                    <a:pt x="256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CBC1C"/>
            </a:solidFill>
            <a:ln>
              <a:noFill/>
            </a:ln>
          </p:spPr>
          <p:txBody>
            <a:bodyPr vert="horz" wrap="square" lIns="90000" tIns="46800" rIns="90000" bIns="46800" numCol="1" anchor="t" anchorCtr="0" compatLnSpc="1">
              <a:normAutofit fontScale="65000" lnSpcReduction="20000"/>
            </a:bodyPr>
            <a:lstStyle>
              <a:defPPr>
                <a:defRPr lang="en-US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800"/>
            </a:p>
          </p:txBody>
        </p:sp>
        <p:sp>
          <p:nvSpPr>
            <p:cNvPr id="49" name="Freeform 9"/>
            <p:cNvSpPr/>
            <p:nvPr userDrawn="1">
              <p:custDataLst>
                <p:tags r:id="rId22"/>
              </p:custDataLst>
            </p:nvPr>
          </p:nvSpPr>
          <p:spPr bwMode="auto">
            <a:xfrm rot="6976762" flipH="1">
              <a:off x="1006895" y="2201979"/>
              <a:ext cx="396430" cy="250787"/>
            </a:xfrm>
            <a:custGeom>
              <a:gdLst>
                <a:gd name="T0" fmla="*/ 0 w 1478"/>
                <a:gd name="T1" fmla="*/ 0 h 935"/>
                <a:gd name="T2" fmla="*/ 1478 w 1478"/>
                <a:gd name="T3" fmla="*/ 506 h 935"/>
                <a:gd name="T4" fmla="*/ 0 w 1478"/>
                <a:gd name="T5" fmla="*/ 935 h 935"/>
                <a:gd name="T6" fmla="*/ 0 w 1478"/>
                <a:gd name="T7" fmla="*/ 0 h 9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78" h="935">
                  <a:moveTo>
                    <a:pt x="0" y="0"/>
                  </a:moveTo>
                  <a:lnTo>
                    <a:pt x="1478" y="506"/>
                  </a:lnTo>
                  <a:lnTo>
                    <a:pt x="0" y="9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3A60D"/>
            </a:solidFill>
            <a:ln>
              <a:noFill/>
            </a:ln>
          </p:spPr>
          <p:txBody>
            <a:bodyPr vert="horz" wrap="square" lIns="90000" tIns="46800" rIns="90000" bIns="46800" numCol="1" anchor="t" anchorCtr="0" compatLnSpc="1">
              <a:normAutofit/>
            </a:bodyPr>
            <a:lstStyle>
              <a:defPPr>
                <a:defRPr lang="en-US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800"/>
            </a:p>
          </p:txBody>
        </p:sp>
        <p:sp>
          <p:nvSpPr>
            <p:cNvPr id="50" name="Freeform 10"/>
            <p:cNvSpPr/>
            <p:nvPr userDrawn="1">
              <p:custDataLst>
                <p:tags r:id="rId23"/>
              </p:custDataLst>
            </p:nvPr>
          </p:nvSpPr>
          <p:spPr bwMode="auto">
            <a:xfrm rot="6976762" flipH="1">
              <a:off x="742097" y="2332682"/>
              <a:ext cx="347614" cy="182390"/>
            </a:xfrm>
            <a:custGeom>
              <a:gdLst>
                <a:gd name="T0" fmla="*/ 0 w 1296"/>
                <a:gd name="T1" fmla="*/ 680 h 680"/>
                <a:gd name="T2" fmla="*/ 1296 w 1296"/>
                <a:gd name="T3" fmla="*/ 680 h 680"/>
                <a:gd name="T4" fmla="*/ 709 w 1296"/>
                <a:gd name="T5" fmla="*/ 0 h 680"/>
                <a:gd name="T6" fmla="*/ 0 w 1296"/>
                <a:gd name="T7" fmla="*/ 680 h 68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96" h="680">
                  <a:moveTo>
                    <a:pt x="0" y="680"/>
                  </a:moveTo>
                  <a:lnTo>
                    <a:pt x="1296" y="680"/>
                  </a:lnTo>
                  <a:lnTo>
                    <a:pt x="709" y="0"/>
                  </a:lnTo>
                  <a:lnTo>
                    <a:pt x="0" y="680"/>
                  </a:lnTo>
                  <a:close/>
                </a:path>
              </a:pathLst>
            </a:custGeom>
            <a:solidFill>
              <a:srgbClr val="F3A60D"/>
            </a:solidFill>
            <a:ln>
              <a:noFill/>
            </a:ln>
          </p:spPr>
          <p:txBody>
            <a:bodyPr vert="horz" wrap="square" lIns="90000" tIns="46800" rIns="90000" bIns="46800" numCol="1" anchor="t" anchorCtr="0" compatLnSpc="1">
              <a:normAutofit/>
            </a:bodyPr>
            <a:lstStyle>
              <a:defPPr>
                <a:defRPr lang="en-US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800"/>
            </a:p>
          </p:txBody>
        </p:sp>
        <p:sp>
          <p:nvSpPr>
            <p:cNvPr id="51" name="Freeform 11"/>
            <p:cNvSpPr/>
            <p:nvPr userDrawn="1">
              <p:custDataLst>
                <p:tags r:id="rId24"/>
              </p:custDataLst>
            </p:nvPr>
          </p:nvSpPr>
          <p:spPr bwMode="auto">
            <a:xfrm rot="6976762" flipH="1">
              <a:off x="661887" y="2494062"/>
              <a:ext cx="128746" cy="66519"/>
            </a:xfrm>
            <a:custGeom>
              <a:gdLst>
                <a:gd name="T0" fmla="*/ 251 w 480"/>
                <a:gd name="T1" fmla="*/ 0 h 248"/>
                <a:gd name="T2" fmla="*/ 480 w 480"/>
                <a:gd name="T3" fmla="*/ 248 h 248"/>
                <a:gd name="T4" fmla="*/ 0 w 480"/>
                <a:gd name="T5" fmla="*/ 248 h 248"/>
                <a:gd name="T6" fmla="*/ 251 w 480"/>
                <a:gd name="T7" fmla="*/ 0 h 24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80" h="248">
                  <a:moveTo>
                    <a:pt x="251" y="0"/>
                  </a:moveTo>
                  <a:lnTo>
                    <a:pt x="480" y="248"/>
                  </a:lnTo>
                  <a:lnTo>
                    <a:pt x="0" y="248"/>
                  </a:lnTo>
                  <a:lnTo>
                    <a:pt x="251" y="0"/>
                  </a:lnTo>
                  <a:close/>
                </a:path>
              </a:pathLst>
            </a:custGeom>
            <a:solidFill>
              <a:srgbClr val="F3A60D"/>
            </a:solidFill>
            <a:ln>
              <a:noFill/>
            </a:ln>
          </p:spPr>
          <p:txBody>
            <a:bodyPr vert="horz" wrap="square" lIns="90000" tIns="46800" rIns="90000" bIns="46800" numCol="1" anchor="t" anchorCtr="0" compatLnSpc="1">
              <a:normAutofit fontScale="25000" lnSpcReduction="20000"/>
            </a:bodyPr>
            <a:lstStyle>
              <a:defPPr>
                <a:defRPr lang="en-US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800"/>
            </a:p>
          </p:txBody>
        </p:sp>
        <p:sp>
          <p:nvSpPr>
            <p:cNvPr id="52" name="Freeform 12"/>
            <p:cNvSpPr/>
            <p:nvPr userDrawn="1">
              <p:custDataLst>
                <p:tags r:id="rId25"/>
              </p:custDataLst>
            </p:nvPr>
          </p:nvSpPr>
          <p:spPr bwMode="auto">
            <a:xfrm rot="6976762" flipH="1">
              <a:off x="630505" y="2335516"/>
              <a:ext cx="347614" cy="66519"/>
            </a:xfrm>
            <a:custGeom>
              <a:gdLst>
                <a:gd name="T0" fmla="*/ 0 w 1296"/>
                <a:gd name="T1" fmla="*/ 0 h 248"/>
                <a:gd name="T2" fmla="*/ 1296 w 1296"/>
                <a:gd name="T3" fmla="*/ 0 h 248"/>
                <a:gd name="T4" fmla="*/ 1027 w 1296"/>
                <a:gd name="T5" fmla="*/ 248 h 248"/>
                <a:gd name="T6" fmla="*/ 229 w 1296"/>
                <a:gd name="T7" fmla="*/ 248 h 248"/>
                <a:gd name="T8" fmla="*/ 0 w 1296"/>
                <a:gd name="T9" fmla="*/ 0 h 24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96" h="248">
                  <a:moveTo>
                    <a:pt x="0" y="0"/>
                  </a:moveTo>
                  <a:lnTo>
                    <a:pt x="1296" y="0"/>
                  </a:lnTo>
                  <a:lnTo>
                    <a:pt x="1027" y="248"/>
                  </a:lnTo>
                  <a:lnTo>
                    <a:pt x="229" y="24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CBC1C"/>
            </a:solidFill>
            <a:ln>
              <a:noFill/>
            </a:ln>
          </p:spPr>
          <p:txBody>
            <a:bodyPr vert="horz" wrap="square" lIns="90000" tIns="46800" rIns="90000" bIns="46800" numCol="1" anchor="t" anchorCtr="0" compatLnSpc="1">
              <a:normAutofit fontScale="25000" lnSpcReduction="20000"/>
            </a:bodyPr>
            <a:lstStyle>
              <a:defPPr>
                <a:defRPr lang="en-US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800"/>
            </a:p>
          </p:txBody>
        </p:sp>
        <p:sp>
          <p:nvSpPr>
            <p:cNvPr id="53" name="Freeform 13"/>
            <p:cNvSpPr/>
            <p:nvPr userDrawn="1">
              <p:custDataLst>
                <p:tags r:id="rId26"/>
              </p:custDataLst>
            </p:nvPr>
          </p:nvSpPr>
          <p:spPr bwMode="auto">
            <a:xfrm rot="6976762" flipH="1">
              <a:off x="859724" y="2099431"/>
              <a:ext cx="409081" cy="306950"/>
            </a:xfrm>
            <a:custGeom>
              <a:gdLst>
                <a:gd name="T0" fmla="*/ 1478 w 1478"/>
                <a:gd name="T1" fmla="*/ 0 h 1109"/>
                <a:gd name="T2" fmla="*/ 587 w 1478"/>
                <a:gd name="T3" fmla="*/ 1109 h 1109"/>
                <a:gd name="T4" fmla="*/ 0 w 1478"/>
                <a:gd name="T5" fmla="*/ 429 h 1109"/>
                <a:gd name="T6" fmla="*/ 1478 w 1478"/>
                <a:gd name="T7" fmla="*/ 0 h 110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78" h="1109">
                  <a:moveTo>
                    <a:pt x="1478" y="0"/>
                  </a:moveTo>
                  <a:lnTo>
                    <a:pt x="587" y="1109"/>
                  </a:lnTo>
                  <a:lnTo>
                    <a:pt x="0" y="429"/>
                  </a:lnTo>
                  <a:lnTo>
                    <a:pt x="1478" y="0"/>
                  </a:lnTo>
                  <a:close/>
                </a:path>
              </a:pathLst>
            </a:custGeom>
            <a:solidFill>
              <a:srgbClr val="FCBC1C"/>
            </a:solidFill>
            <a:ln>
              <a:noFill/>
            </a:ln>
          </p:spPr>
          <p:txBody>
            <a:bodyPr vert="horz" wrap="square" lIns="90000" tIns="46800" rIns="90000" bIns="46800" numCol="1" anchor="t" anchorCtr="0" compatLnSpc="1">
              <a:normAutofit/>
            </a:bodyPr>
            <a:lstStyle>
              <a:defPPr>
                <a:defRPr lang="en-US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800"/>
            </a:p>
          </p:txBody>
        </p:sp>
        <p:sp>
          <p:nvSpPr>
            <p:cNvPr id="54" name="Freeform 14"/>
            <p:cNvSpPr/>
            <p:nvPr userDrawn="1">
              <p:custDataLst>
                <p:tags r:id="rId27"/>
              </p:custDataLst>
            </p:nvPr>
          </p:nvSpPr>
          <p:spPr bwMode="auto">
            <a:xfrm rot="6976762" flipH="1">
              <a:off x="952746" y="1997232"/>
              <a:ext cx="329107" cy="297457"/>
            </a:xfrm>
            <a:custGeom>
              <a:gdLst>
                <a:gd name="T0" fmla="*/ 891 w 1227"/>
                <a:gd name="T1" fmla="*/ 0 h 1109"/>
                <a:gd name="T2" fmla="*/ 1227 w 1227"/>
                <a:gd name="T3" fmla="*/ 891 h 1109"/>
                <a:gd name="T4" fmla="*/ 0 w 1227"/>
                <a:gd name="T5" fmla="*/ 1109 h 1109"/>
                <a:gd name="T6" fmla="*/ 891 w 1227"/>
                <a:gd name="T7" fmla="*/ 0 h 110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27" h="1109">
                  <a:moveTo>
                    <a:pt x="891" y="0"/>
                  </a:moveTo>
                  <a:lnTo>
                    <a:pt x="1227" y="891"/>
                  </a:lnTo>
                  <a:lnTo>
                    <a:pt x="0" y="1109"/>
                  </a:lnTo>
                  <a:lnTo>
                    <a:pt x="891" y="0"/>
                  </a:lnTo>
                  <a:close/>
                </a:path>
              </a:pathLst>
            </a:custGeom>
            <a:solidFill>
              <a:srgbClr val="FCE646"/>
            </a:solidFill>
            <a:ln>
              <a:noFill/>
            </a:ln>
          </p:spPr>
          <p:txBody>
            <a:bodyPr vert="horz" wrap="square" lIns="90000" tIns="46800" rIns="90000" bIns="46800" numCol="1" anchor="t" anchorCtr="0" compatLnSpc="1">
              <a:normAutofit/>
            </a:bodyPr>
            <a:lstStyle>
              <a:defPPr>
                <a:defRPr lang="en-US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800"/>
            </a:p>
          </p:txBody>
        </p:sp>
        <p:sp>
          <p:nvSpPr>
            <p:cNvPr id="55" name="Freeform 15"/>
            <p:cNvSpPr/>
            <p:nvPr userDrawn="1">
              <p:custDataLst>
                <p:tags r:id="rId28"/>
              </p:custDataLst>
            </p:nvPr>
          </p:nvSpPr>
          <p:spPr bwMode="auto">
            <a:xfrm rot="6976762" flipH="1">
              <a:off x="1156071" y="1805841"/>
              <a:ext cx="291288" cy="374705"/>
            </a:xfrm>
            <a:custGeom>
              <a:gdLst>
                <a:gd name="T0" fmla="*/ 1086 w 1086"/>
                <a:gd name="T1" fmla="*/ 0 h 1397"/>
                <a:gd name="T2" fmla="*/ 0 w 1086"/>
                <a:gd name="T3" fmla="*/ 506 h 1397"/>
                <a:gd name="T4" fmla="*/ 336 w 1086"/>
                <a:gd name="T5" fmla="*/ 1397 h 1397"/>
                <a:gd name="T6" fmla="*/ 1086 w 1086"/>
                <a:gd name="T7" fmla="*/ 0 h 13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86" h="1397">
                  <a:moveTo>
                    <a:pt x="1086" y="0"/>
                  </a:moveTo>
                  <a:lnTo>
                    <a:pt x="0" y="506"/>
                  </a:lnTo>
                  <a:lnTo>
                    <a:pt x="336" y="1397"/>
                  </a:lnTo>
                  <a:lnTo>
                    <a:pt x="1086" y="0"/>
                  </a:lnTo>
                  <a:close/>
                </a:path>
              </a:pathLst>
            </a:custGeom>
            <a:solidFill>
              <a:srgbClr val="FCBC1C"/>
            </a:solidFill>
            <a:ln>
              <a:noFill/>
            </a:ln>
          </p:spPr>
          <p:txBody>
            <a:bodyPr vert="horz" wrap="square" lIns="90000" tIns="46800" rIns="90000" bIns="46800" numCol="1" anchor="t" anchorCtr="0" compatLnSpc="1">
              <a:normAutofit/>
            </a:bodyPr>
            <a:lstStyle>
              <a:defPPr>
                <a:defRPr lang="en-US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800"/>
            </a:p>
          </p:txBody>
        </p:sp>
        <p:sp>
          <p:nvSpPr>
            <p:cNvPr id="56" name="Freeform 16"/>
            <p:cNvSpPr/>
            <p:nvPr userDrawn="1">
              <p:custDataLst>
                <p:tags r:id="rId29"/>
              </p:custDataLst>
            </p:nvPr>
          </p:nvSpPr>
          <p:spPr bwMode="auto">
            <a:xfrm rot="6976762" flipH="1">
              <a:off x="815782" y="2015834"/>
              <a:ext cx="329107" cy="124991"/>
            </a:xfrm>
            <a:custGeom>
              <a:gdLst>
                <a:gd name="T0" fmla="*/ 1227 w 1227"/>
                <a:gd name="T1" fmla="*/ 0 h 466"/>
                <a:gd name="T2" fmla="*/ 891 w 1227"/>
                <a:gd name="T3" fmla="*/ 466 h 466"/>
                <a:gd name="T4" fmla="*/ 337 w 1227"/>
                <a:gd name="T5" fmla="*/ 466 h 466"/>
                <a:gd name="T6" fmla="*/ 0 w 1227"/>
                <a:gd name="T7" fmla="*/ 218 h 466"/>
                <a:gd name="T8" fmla="*/ 1227 w 1227"/>
                <a:gd name="T9" fmla="*/ 0 h 46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27" h="466">
                  <a:moveTo>
                    <a:pt x="1227" y="0"/>
                  </a:moveTo>
                  <a:lnTo>
                    <a:pt x="891" y="466"/>
                  </a:lnTo>
                  <a:lnTo>
                    <a:pt x="337" y="466"/>
                  </a:lnTo>
                  <a:lnTo>
                    <a:pt x="0" y="218"/>
                  </a:lnTo>
                  <a:lnTo>
                    <a:pt x="1227" y="0"/>
                  </a:lnTo>
                  <a:close/>
                </a:path>
              </a:pathLst>
            </a:custGeom>
            <a:solidFill>
              <a:srgbClr val="FCBC1C"/>
            </a:solidFill>
            <a:ln>
              <a:noFill/>
            </a:ln>
          </p:spPr>
          <p:txBody>
            <a:bodyPr vert="horz" wrap="square" lIns="90000" tIns="46800" rIns="90000" bIns="46800" numCol="1" anchor="t" anchorCtr="0" compatLnSpc="1">
              <a:normAutofit fontScale="55000" lnSpcReduction="20000"/>
            </a:bodyPr>
            <a:lstStyle>
              <a:defPPr>
                <a:defRPr lang="en-US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800"/>
            </a:p>
          </p:txBody>
        </p:sp>
        <p:sp>
          <p:nvSpPr>
            <p:cNvPr id="57" name="Freeform 17"/>
            <p:cNvSpPr/>
            <p:nvPr userDrawn="1">
              <p:custDataLst>
                <p:tags r:id="rId30"/>
              </p:custDataLst>
            </p:nvPr>
          </p:nvSpPr>
          <p:spPr bwMode="auto">
            <a:xfrm rot="6976762" flipH="1">
              <a:off x="804545" y="2172055"/>
              <a:ext cx="162542" cy="66519"/>
            </a:xfrm>
            <a:custGeom>
              <a:gdLst>
                <a:gd name="T0" fmla="*/ 269 w 606"/>
                <a:gd name="T1" fmla="*/ 0 h 248"/>
                <a:gd name="T2" fmla="*/ 606 w 606"/>
                <a:gd name="T3" fmla="*/ 248 h 248"/>
                <a:gd name="T4" fmla="*/ 0 w 606"/>
                <a:gd name="T5" fmla="*/ 248 h 248"/>
                <a:gd name="T6" fmla="*/ 269 w 606"/>
                <a:gd name="T7" fmla="*/ 0 h 24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06" h="248">
                  <a:moveTo>
                    <a:pt x="269" y="0"/>
                  </a:moveTo>
                  <a:lnTo>
                    <a:pt x="606" y="248"/>
                  </a:lnTo>
                  <a:lnTo>
                    <a:pt x="0" y="248"/>
                  </a:lnTo>
                  <a:lnTo>
                    <a:pt x="269" y="0"/>
                  </a:lnTo>
                  <a:close/>
                </a:path>
              </a:pathLst>
            </a:custGeom>
            <a:solidFill>
              <a:srgbClr val="F3A60D"/>
            </a:solidFill>
            <a:ln>
              <a:noFill/>
            </a:ln>
          </p:spPr>
          <p:txBody>
            <a:bodyPr vert="horz" wrap="square" lIns="90000" tIns="46800" rIns="90000" bIns="46800" numCol="1" anchor="t" anchorCtr="0" compatLnSpc="1">
              <a:normAutofit fontScale="25000" lnSpcReduction="20000"/>
            </a:bodyPr>
            <a:lstStyle>
              <a:defPPr>
                <a:defRPr lang="en-US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800"/>
            </a:p>
          </p:txBody>
        </p:sp>
      </p:grpSp>
      <p:sp>
        <p:nvSpPr>
          <p:cNvPr id="151" name="圆角矩形 150"/>
          <p:cNvSpPr/>
          <p:nvPr/>
        </p:nvSpPr>
        <p:spPr>
          <a:xfrm>
            <a:off x="2639060" y="4559300"/>
            <a:ext cx="8297333" cy="20345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</a:pPr>
            <a:r>
              <a:rPr lang="zh-CN" sz="2400" b="1">
                <a:solidFill>
                  <a:srgbClr val="82145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支扩的急性加重定义</a:t>
            </a:r>
            <a:r>
              <a:rPr lang="zh-CN" sz="2135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为：咳嗽、痰量变化、脓性痰、呼吸困难或者运动耐受度、乏力或不适、咯血，这 6 项症状中的3项及以上出现恶化，时间超过48 h，且临床医生认为需要处理的情况。</a:t>
            </a:r>
            <a:endParaRPr lang="zh-CN" sz="2135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55" name="圆角矩形 154"/>
          <p:cNvSpPr/>
          <p:nvPr/>
        </p:nvSpPr>
        <p:spPr>
          <a:xfrm>
            <a:off x="2738120" y="2832947"/>
            <a:ext cx="8352367" cy="140038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</a:pPr>
            <a:r>
              <a:rPr lang="zh-CN" altLang="en-US" sz="2135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支扩严重程度指数（BSI）和 E‐FACED 评分可以用于支扩严重程度评价。</a:t>
            </a:r>
            <a:endParaRPr lang="zh-CN" altLang="en-US" sz="2135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52" name="圆角矩形 151"/>
          <p:cNvSpPr/>
          <p:nvPr/>
        </p:nvSpPr>
        <p:spPr>
          <a:xfrm>
            <a:off x="2736427" y="1124373"/>
            <a:ext cx="8297333" cy="122258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</a:pPr>
            <a:r>
              <a:rPr lang="zh-CN" altLang="en-US" sz="2135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变应性支气管肺曲霉病（</a:t>
            </a:r>
            <a:r>
              <a:rPr lang="en-US" altLang="zh-CN" sz="2135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ABPA</a:t>
            </a:r>
            <a:r>
              <a:rPr lang="zh-CN" altLang="en-US" sz="2135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）、免疫缺陷、原发性纤毛运动障碍、肺结核分枝杆菌肺病</a:t>
            </a:r>
            <a:endParaRPr lang="zh-CN" altLang="en-US" sz="2135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grpSp>
        <p:nvGrpSpPr>
          <p:cNvPr id="23" name="组合 22"/>
          <p:cNvGrpSpPr/>
          <p:nvPr>
            <p:custDataLst>
              <p:tags r:id="rId31"/>
            </p:custDataLst>
          </p:nvPr>
        </p:nvGrpSpPr>
        <p:grpSpPr>
          <a:xfrm>
            <a:off x="400473" y="855980"/>
            <a:ext cx="2082800" cy="1543473"/>
            <a:chOff x="693000" y="1847550"/>
            <a:chExt cx="984052" cy="817389"/>
          </a:xfrm>
        </p:grpSpPr>
        <p:sp>
          <p:nvSpPr>
            <p:cNvPr id="27" name="Freeform 5"/>
            <p:cNvSpPr/>
            <p:nvPr userDrawn="1">
              <p:custDataLst>
                <p:tags r:id="rId32"/>
              </p:custDataLst>
            </p:nvPr>
          </p:nvSpPr>
          <p:spPr bwMode="auto">
            <a:xfrm rot="6976762" flipH="1">
              <a:off x="1176552" y="2164439"/>
              <a:ext cx="687718" cy="313282"/>
            </a:xfrm>
            <a:custGeom>
              <a:gdLst>
                <a:gd name="T0" fmla="*/ 318 w 2564"/>
                <a:gd name="T1" fmla="*/ 0 h 1168"/>
                <a:gd name="T2" fmla="*/ 2564 w 2564"/>
                <a:gd name="T3" fmla="*/ 1168 h 1168"/>
                <a:gd name="T4" fmla="*/ 0 w 2564"/>
                <a:gd name="T5" fmla="*/ 1168 h 1168"/>
                <a:gd name="T6" fmla="*/ 0 w 2564"/>
                <a:gd name="T7" fmla="*/ 820 h 1168"/>
                <a:gd name="T8" fmla="*/ 318 w 2564"/>
                <a:gd name="T9" fmla="*/ 0 h 116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4" h="1168">
                  <a:moveTo>
                    <a:pt x="318" y="0"/>
                  </a:moveTo>
                  <a:lnTo>
                    <a:pt x="2564" y="1168"/>
                  </a:lnTo>
                  <a:lnTo>
                    <a:pt x="0" y="1168"/>
                  </a:lnTo>
                  <a:lnTo>
                    <a:pt x="0" y="820"/>
                  </a:lnTo>
                  <a:lnTo>
                    <a:pt x="318" y="0"/>
                  </a:lnTo>
                  <a:close/>
                </a:path>
              </a:pathLst>
            </a:custGeom>
            <a:solidFill>
              <a:srgbClr val="FCE646"/>
            </a:solidFill>
            <a:ln>
              <a:noFill/>
            </a:ln>
          </p:spPr>
          <p:txBody>
            <a:bodyPr vert="horz" wrap="square" lIns="90000" tIns="46800" rIns="90000" bIns="46800" numCol="1" anchor="t" anchorCtr="0" compatLnSpc="1">
              <a:normAutofit/>
            </a:bodyPr>
            <a:lstStyle>
              <a:defPPr>
                <a:defRPr lang="en-US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800"/>
            </a:p>
          </p:txBody>
        </p:sp>
        <p:sp>
          <p:nvSpPr>
            <p:cNvPr id="28" name="Freeform 6"/>
            <p:cNvSpPr/>
            <p:nvPr userDrawn="1">
              <p:custDataLst>
                <p:tags r:id="rId33"/>
              </p:custDataLst>
            </p:nvPr>
          </p:nvSpPr>
          <p:spPr bwMode="auto">
            <a:xfrm rot="6976762" flipH="1">
              <a:off x="1066324" y="2411420"/>
              <a:ext cx="128746" cy="344128"/>
            </a:xfrm>
            <a:custGeom>
              <a:gdLst>
                <a:gd name="T0" fmla="*/ 480 w 480"/>
                <a:gd name="T1" fmla="*/ 0 h 1283"/>
                <a:gd name="T2" fmla="*/ 480 w 480"/>
                <a:gd name="T3" fmla="*/ 1283 h 1283"/>
                <a:gd name="T4" fmla="*/ 0 w 480"/>
                <a:gd name="T5" fmla="*/ 1035 h 1283"/>
                <a:gd name="T6" fmla="*/ 480 w 480"/>
                <a:gd name="T7" fmla="*/ 0 h 128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80" h="1283">
                  <a:moveTo>
                    <a:pt x="480" y="0"/>
                  </a:moveTo>
                  <a:lnTo>
                    <a:pt x="480" y="1283"/>
                  </a:lnTo>
                  <a:lnTo>
                    <a:pt x="0" y="1035"/>
                  </a:lnTo>
                  <a:lnTo>
                    <a:pt x="480" y="0"/>
                  </a:lnTo>
                  <a:close/>
                </a:path>
              </a:pathLst>
            </a:custGeom>
            <a:solidFill>
              <a:srgbClr val="FCBC1C"/>
            </a:solidFill>
            <a:ln>
              <a:noFill/>
            </a:ln>
          </p:spPr>
          <p:txBody>
            <a:bodyPr vert="horz" wrap="square" lIns="90000" tIns="46800" rIns="90000" bIns="46800" numCol="1" anchor="t" anchorCtr="0" compatLnSpc="1">
              <a:normAutofit/>
            </a:bodyPr>
            <a:lstStyle>
              <a:defPPr>
                <a:defRPr lang="en-US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800"/>
            </a:p>
          </p:txBody>
        </p:sp>
        <p:sp>
          <p:nvSpPr>
            <p:cNvPr id="29" name="Freeform 7"/>
            <p:cNvSpPr/>
            <p:nvPr userDrawn="1">
              <p:custDataLst>
                <p:tags r:id="rId34"/>
              </p:custDataLst>
            </p:nvPr>
          </p:nvSpPr>
          <p:spPr bwMode="auto">
            <a:xfrm rot="6976762" flipH="1">
              <a:off x="737400" y="2366932"/>
              <a:ext cx="257492" cy="315428"/>
            </a:xfrm>
            <a:custGeom>
              <a:gdLst>
                <a:gd name="T0" fmla="*/ 480 w 960"/>
                <a:gd name="T1" fmla="*/ 0 h 1176"/>
                <a:gd name="T2" fmla="*/ 960 w 960"/>
                <a:gd name="T3" fmla="*/ 248 h 1176"/>
                <a:gd name="T4" fmla="*/ 0 w 960"/>
                <a:gd name="T5" fmla="*/ 1176 h 1176"/>
                <a:gd name="T6" fmla="*/ 480 w 960"/>
                <a:gd name="T7" fmla="*/ 0 h 1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60" h="1176">
                  <a:moveTo>
                    <a:pt x="480" y="0"/>
                  </a:moveTo>
                  <a:lnTo>
                    <a:pt x="960" y="248"/>
                  </a:lnTo>
                  <a:lnTo>
                    <a:pt x="0" y="1176"/>
                  </a:lnTo>
                  <a:lnTo>
                    <a:pt x="480" y="0"/>
                  </a:lnTo>
                  <a:close/>
                </a:path>
              </a:pathLst>
            </a:custGeom>
            <a:solidFill>
              <a:srgbClr val="FCE646"/>
            </a:solidFill>
            <a:ln>
              <a:noFill/>
            </a:ln>
          </p:spPr>
          <p:txBody>
            <a:bodyPr vert="horz" wrap="square" lIns="90000" tIns="46800" rIns="90000" bIns="46800" numCol="1" anchor="t" anchorCtr="0" compatLnSpc="1">
              <a:normAutofit/>
            </a:bodyPr>
            <a:lstStyle>
              <a:defPPr>
                <a:defRPr lang="en-US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800"/>
            </a:p>
          </p:txBody>
        </p:sp>
        <p:sp>
          <p:nvSpPr>
            <p:cNvPr id="30" name="Freeform 8"/>
            <p:cNvSpPr/>
            <p:nvPr userDrawn="1">
              <p:custDataLst>
                <p:tags r:id="rId35"/>
              </p:custDataLst>
            </p:nvPr>
          </p:nvSpPr>
          <p:spPr bwMode="auto">
            <a:xfrm rot="6976762" flipH="1">
              <a:off x="975254" y="2153822"/>
              <a:ext cx="687718" cy="135720"/>
            </a:xfrm>
            <a:custGeom>
              <a:gdLst>
                <a:gd name="T0" fmla="*/ 0 w 2564"/>
                <a:gd name="T1" fmla="*/ 0 h 506"/>
                <a:gd name="T2" fmla="*/ 1478 w 2564"/>
                <a:gd name="T3" fmla="*/ 506 h 506"/>
                <a:gd name="T4" fmla="*/ 2564 w 2564"/>
                <a:gd name="T5" fmla="*/ 0 h 506"/>
                <a:gd name="T6" fmla="*/ 0 w 2564"/>
                <a:gd name="T7" fmla="*/ 0 h 5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64" h="506">
                  <a:moveTo>
                    <a:pt x="0" y="0"/>
                  </a:moveTo>
                  <a:lnTo>
                    <a:pt x="1478" y="506"/>
                  </a:lnTo>
                  <a:lnTo>
                    <a:pt x="256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CBC1C"/>
            </a:solidFill>
            <a:ln>
              <a:noFill/>
            </a:ln>
          </p:spPr>
          <p:txBody>
            <a:bodyPr vert="horz" wrap="square" lIns="90000" tIns="46800" rIns="90000" bIns="46800" numCol="1" anchor="t" anchorCtr="0" compatLnSpc="1">
              <a:normAutofit fontScale="65000" lnSpcReduction="20000"/>
            </a:bodyPr>
            <a:lstStyle>
              <a:defPPr>
                <a:defRPr lang="en-US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800"/>
            </a:p>
          </p:txBody>
        </p:sp>
        <p:sp>
          <p:nvSpPr>
            <p:cNvPr id="31" name="Freeform 9"/>
            <p:cNvSpPr/>
            <p:nvPr userDrawn="1">
              <p:custDataLst>
                <p:tags r:id="rId36"/>
              </p:custDataLst>
            </p:nvPr>
          </p:nvSpPr>
          <p:spPr bwMode="auto">
            <a:xfrm rot="6976762" flipH="1">
              <a:off x="1006895" y="2201979"/>
              <a:ext cx="396430" cy="250787"/>
            </a:xfrm>
            <a:custGeom>
              <a:gdLst>
                <a:gd name="T0" fmla="*/ 0 w 1478"/>
                <a:gd name="T1" fmla="*/ 0 h 935"/>
                <a:gd name="T2" fmla="*/ 1478 w 1478"/>
                <a:gd name="T3" fmla="*/ 506 h 935"/>
                <a:gd name="T4" fmla="*/ 0 w 1478"/>
                <a:gd name="T5" fmla="*/ 935 h 935"/>
                <a:gd name="T6" fmla="*/ 0 w 1478"/>
                <a:gd name="T7" fmla="*/ 0 h 9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78" h="935">
                  <a:moveTo>
                    <a:pt x="0" y="0"/>
                  </a:moveTo>
                  <a:lnTo>
                    <a:pt x="1478" y="506"/>
                  </a:lnTo>
                  <a:lnTo>
                    <a:pt x="0" y="9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3A60D"/>
            </a:solidFill>
            <a:ln>
              <a:noFill/>
            </a:ln>
          </p:spPr>
          <p:txBody>
            <a:bodyPr vert="horz" wrap="square" lIns="90000" tIns="46800" rIns="90000" bIns="46800" numCol="1" anchor="t" anchorCtr="0" compatLnSpc="1">
              <a:normAutofit/>
            </a:bodyPr>
            <a:lstStyle>
              <a:defPPr>
                <a:defRPr lang="en-US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800"/>
            </a:p>
          </p:txBody>
        </p:sp>
        <p:sp>
          <p:nvSpPr>
            <p:cNvPr id="32" name="Freeform 10"/>
            <p:cNvSpPr/>
            <p:nvPr userDrawn="1">
              <p:custDataLst>
                <p:tags r:id="rId37"/>
              </p:custDataLst>
            </p:nvPr>
          </p:nvSpPr>
          <p:spPr bwMode="auto">
            <a:xfrm rot="6976762" flipH="1">
              <a:off x="742097" y="2332682"/>
              <a:ext cx="347614" cy="182390"/>
            </a:xfrm>
            <a:custGeom>
              <a:gdLst>
                <a:gd name="T0" fmla="*/ 0 w 1296"/>
                <a:gd name="T1" fmla="*/ 680 h 680"/>
                <a:gd name="T2" fmla="*/ 1296 w 1296"/>
                <a:gd name="T3" fmla="*/ 680 h 680"/>
                <a:gd name="T4" fmla="*/ 709 w 1296"/>
                <a:gd name="T5" fmla="*/ 0 h 680"/>
                <a:gd name="T6" fmla="*/ 0 w 1296"/>
                <a:gd name="T7" fmla="*/ 680 h 68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96" h="680">
                  <a:moveTo>
                    <a:pt x="0" y="680"/>
                  </a:moveTo>
                  <a:lnTo>
                    <a:pt x="1296" y="680"/>
                  </a:lnTo>
                  <a:lnTo>
                    <a:pt x="709" y="0"/>
                  </a:lnTo>
                  <a:lnTo>
                    <a:pt x="0" y="680"/>
                  </a:lnTo>
                  <a:close/>
                </a:path>
              </a:pathLst>
            </a:custGeom>
            <a:solidFill>
              <a:srgbClr val="F3A60D"/>
            </a:solidFill>
            <a:ln>
              <a:noFill/>
            </a:ln>
          </p:spPr>
          <p:txBody>
            <a:bodyPr vert="horz" wrap="square" lIns="90000" tIns="46800" rIns="90000" bIns="46800" numCol="1" anchor="t" anchorCtr="0" compatLnSpc="1">
              <a:normAutofit/>
            </a:bodyPr>
            <a:lstStyle>
              <a:defPPr>
                <a:defRPr lang="en-US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800"/>
            </a:p>
          </p:txBody>
        </p:sp>
        <p:sp>
          <p:nvSpPr>
            <p:cNvPr id="33" name="Freeform 11"/>
            <p:cNvSpPr/>
            <p:nvPr userDrawn="1">
              <p:custDataLst>
                <p:tags r:id="rId38"/>
              </p:custDataLst>
            </p:nvPr>
          </p:nvSpPr>
          <p:spPr bwMode="auto">
            <a:xfrm rot="6976762" flipH="1">
              <a:off x="661887" y="2494062"/>
              <a:ext cx="128746" cy="66519"/>
            </a:xfrm>
            <a:custGeom>
              <a:gdLst>
                <a:gd name="T0" fmla="*/ 251 w 480"/>
                <a:gd name="T1" fmla="*/ 0 h 248"/>
                <a:gd name="T2" fmla="*/ 480 w 480"/>
                <a:gd name="T3" fmla="*/ 248 h 248"/>
                <a:gd name="T4" fmla="*/ 0 w 480"/>
                <a:gd name="T5" fmla="*/ 248 h 248"/>
                <a:gd name="T6" fmla="*/ 251 w 480"/>
                <a:gd name="T7" fmla="*/ 0 h 24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80" h="248">
                  <a:moveTo>
                    <a:pt x="251" y="0"/>
                  </a:moveTo>
                  <a:lnTo>
                    <a:pt x="480" y="248"/>
                  </a:lnTo>
                  <a:lnTo>
                    <a:pt x="0" y="248"/>
                  </a:lnTo>
                  <a:lnTo>
                    <a:pt x="251" y="0"/>
                  </a:lnTo>
                  <a:close/>
                </a:path>
              </a:pathLst>
            </a:custGeom>
            <a:solidFill>
              <a:srgbClr val="F3A60D"/>
            </a:solidFill>
            <a:ln>
              <a:noFill/>
            </a:ln>
          </p:spPr>
          <p:txBody>
            <a:bodyPr vert="horz" wrap="square" lIns="90000" tIns="46800" rIns="90000" bIns="46800" numCol="1" anchor="t" anchorCtr="0" compatLnSpc="1">
              <a:normAutofit fontScale="25000" lnSpcReduction="20000"/>
            </a:bodyPr>
            <a:lstStyle>
              <a:defPPr>
                <a:defRPr lang="en-US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800"/>
            </a:p>
          </p:txBody>
        </p:sp>
        <p:sp>
          <p:nvSpPr>
            <p:cNvPr id="34" name="Freeform 12"/>
            <p:cNvSpPr/>
            <p:nvPr userDrawn="1">
              <p:custDataLst>
                <p:tags r:id="rId39"/>
              </p:custDataLst>
            </p:nvPr>
          </p:nvSpPr>
          <p:spPr bwMode="auto">
            <a:xfrm rot="6976762" flipH="1">
              <a:off x="630505" y="2335516"/>
              <a:ext cx="347614" cy="66519"/>
            </a:xfrm>
            <a:custGeom>
              <a:gdLst>
                <a:gd name="T0" fmla="*/ 0 w 1296"/>
                <a:gd name="T1" fmla="*/ 0 h 248"/>
                <a:gd name="T2" fmla="*/ 1296 w 1296"/>
                <a:gd name="T3" fmla="*/ 0 h 248"/>
                <a:gd name="T4" fmla="*/ 1027 w 1296"/>
                <a:gd name="T5" fmla="*/ 248 h 248"/>
                <a:gd name="T6" fmla="*/ 229 w 1296"/>
                <a:gd name="T7" fmla="*/ 248 h 248"/>
                <a:gd name="T8" fmla="*/ 0 w 1296"/>
                <a:gd name="T9" fmla="*/ 0 h 24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96" h="248">
                  <a:moveTo>
                    <a:pt x="0" y="0"/>
                  </a:moveTo>
                  <a:lnTo>
                    <a:pt x="1296" y="0"/>
                  </a:lnTo>
                  <a:lnTo>
                    <a:pt x="1027" y="248"/>
                  </a:lnTo>
                  <a:lnTo>
                    <a:pt x="229" y="24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CBC1C"/>
            </a:solidFill>
            <a:ln>
              <a:noFill/>
            </a:ln>
          </p:spPr>
          <p:txBody>
            <a:bodyPr vert="horz" wrap="square" lIns="90000" tIns="46800" rIns="90000" bIns="46800" numCol="1" anchor="t" anchorCtr="0" compatLnSpc="1">
              <a:normAutofit fontScale="25000" lnSpcReduction="20000"/>
            </a:bodyPr>
            <a:lstStyle>
              <a:defPPr>
                <a:defRPr lang="en-US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800"/>
            </a:p>
          </p:txBody>
        </p:sp>
        <p:sp>
          <p:nvSpPr>
            <p:cNvPr id="35" name="Freeform 13"/>
            <p:cNvSpPr/>
            <p:nvPr userDrawn="1">
              <p:custDataLst>
                <p:tags r:id="rId40"/>
              </p:custDataLst>
            </p:nvPr>
          </p:nvSpPr>
          <p:spPr bwMode="auto">
            <a:xfrm rot="6976762" flipH="1">
              <a:off x="859724" y="2099431"/>
              <a:ext cx="409081" cy="306950"/>
            </a:xfrm>
            <a:custGeom>
              <a:gdLst>
                <a:gd name="T0" fmla="*/ 1478 w 1478"/>
                <a:gd name="T1" fmla="*/ 0 h 1109"/>
                <a:gd name="T2" fmla="*/ 587 w 1478"/>
                <a:gd name="T3" fmla="*/ 1109 h 1109"/>
                <a:gd name="T4" fmla="*/ 0 w 1478"/>
                <a:gd name="T5" fmla="*/ 429 h 1109"/>
                <a:gd name="T6" fmla="*/ 1478 w 1478"/>
                <a:gd name="T7" fmla="*/ 0 h 110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78" h="1109">
                  <a:moveTo>
                    <a:pt x="1478" y="0"/>
                  </a:moveTo>
                  <a:lnTo>
                    <a:pt x="587" y="1109"/>
                  </a:lnTo>
                  <a:lnTo>
                    <a:pt x="0" y="429"/>
                  </a:lnTo>
                  <a:lnTo>
                    <a:pt x="1478" y="0"/>
                  </a:lnTo>
                  <a:close/>
                </a:path>
              </a:pathLst>
            </a:custGeom>
            <a:solidFill>
              <a:srgbClr val="FCBC1C"/>
            </a:solidFill>
            <a:ln>
              <a:noFill/>
            </a:ln>
          </p:spPr>
          <p:txBody>
            <a:bodyPr vert="horz" wrap="square" lIns="90000" tIns="46800" rIns="90000" bIns="46800" numCol="1" anchor="t" anchorCtr="0" compatLnSpc="1">
              <a:normAutofit/>
            </a:bodyPr>
            <a:lstStyle>
              <a:defPPr>
                <a:defRPr lang="en-US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800"/>
            </a:p>
          </p:txBody>
        </p:sp>
        <p:sp>
          <p:nvSpPr>
            <p:cNvPr id="36" name="Freeform 14"/>
            <p:cNvSpPr/>
            <p:nvPr userDrawn="1">
              <p:custDataLst>
                <p:tags r:id="rId41"/>
              </p:custDataLst>
            </p:nvPr>
          </p:nvSpPr>
          <p:spPr bwMode="auto">
            <a:xfrm rot="6976762" flipH="1">
              <a:off x="952746" y="1997232"/>
              <a:ext cx="329107" cy="297457"/>
            </a:xfrm>
            <a:custGeom>
              <a:gdLst>
                <a:gd name="T0" fmla="*/ 891 w 1227"/>
                <a:gd name="T1" fmla="*/ 0 h 1109"/>
                <a:gd name="T2" fmla="*/ 1227 w 1227"/>
                <a:gd name="T3" fmla="*/ 891 h 1109"/>
                <a:gd name="T4" fmla="*/ 0 w 1227"/>
                <a:gd name="T5" fmla="*/ 1109 h 1109"/>
                <a:gd name="T6" fmla="*/ 891 w 1227"/>
                <a:gd name="T7" fmla="*/ 0 h 110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27" h="1109">
                  <a:moveTo>
                    <a:pt x="891" y="0"/>
                  </a:moveTo>
                  <a:lnTo>
                    <a:pt x="1227" y="891"/>
                  </a:lnTo>
                  <a:lnTo>
                    <a:pt x="0" y="1109"/>
                  </a:lnTo>
                  <a:lnTo>
                    <a:pt x="891" y="0"/>
                  </a:lnTo>
                  <a:close/>
                </a:path>
              </a:pathLst>
            </a:custGeom>
            <a:solidFill>
              <a:srgbClr val="FCE646"/>
            </a:solidFill>
            <a:ln>
              <a:noFill/>
            </a:ln>
          </p:spPr>
          <p:txBody>
            <a:bodyPr vert="horz" wrap="square" lIns="90000" tIns="46800" rIns="90000" bIns="46800" numCol="1" anchor="t" anchorCtr="0" compatLnSpc="1">
              <a:normAutofit/>
            </a:bodyPr>
            <a:lstStyle>
              <a:defPPr>
                <a:defRPr lang="en-US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800"/>
            </a:p>
          </p:txBody>
        </p:sp>
        <p:sp>
          <p:nvSpPr>
            <p:cNvPr id="37" name="Freeform 15"/>
            <p:cNvSpPr/>
            <p:nvPr userDrawn="1">
              <p:custDataLst>
                <p:tags r:id="rId42"/>
              </p:custDataLst>
            </p:nvPr>
          </p:nvSpPr>
          <p:spPr bwMode="auto">
            <a:xfrm rot="6976762" flipH="1">
              <a:off x="1156071" y="1805841"/>
              <a:ext cx="291288" cy="374705"/>
            </a:xfrm>
            <a:custGeom>
              <a:gdLst>
                <a:gd name="T0" fmla="*/ 1086 w 1086"/>
                <a:gd name="T1" fmla="*/ 0 h 1397"/>
                <a:gd name="T2" fmla="*/ 0 w 1086"/>
                <a:gd name="T3" fmla="*/ 506 h 1397"/>
                <a:gd name="T4" fmla="*/ 336 w 1086"/>
                <a:gd name="T5" fmla="*/ 1397 h 1397"/>
                <a:gd name="T6" fmla="*/ 1086 w 1086"/>
                <a:gd name="T7" fmla="*/ 0 h 13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86" h="1397">
                  <a:moveTo>
                    <a:pt x="1086" y="0"/>
                  </a:moveTo>
                  <a:lnTo>
                    <a:pt x="0" y="506"/>
                  </a:lnTo>
                  <a:lnTo>
                    <a:pt x="336" y="1397"/>
                  </a:lnTo>
                  <a:lnTo>
                    <a:pt x="1086" y="0"/>
                  </a:lnTo>
                  <a:close/>
                </a:path>
              </a:pathLst>
            </a:custGeom>
            <a:solidFill>
              <a:srgbClr val="FCBC1C"/>
            </a:solidFill>
            <a:ln>
              <a:noFill/>
            </a:ln>
          </p:spPr>
          <p:txBody>
            <a:bodyPr vert="horz" wrap="square" lIns="90000" tIns="46800" rIns="90000" bIns="46800" numCol="1" anchor="t" anchorCtr="0" compatLnSpc="1">
              <a:normAutofit/>
            </a:bodyPr>
            <a:lstStyle>
              <a:defPPr>
                <a:defRPr lang="en-US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800"/>
            </a:p>
          </p:txBody>
        </p:sp>
        <p:sp>
          <p:nvSpPr>
            <p:cNvPr id="38" name="Freeform 16"/>
            <p:cNvSpPr/>
            <p:nvPr userDrawn="1">
              <p:custDataLst>
                <p:tags r:id="rId43"/>
              </p:custDataLst>
            </p:nvPr>
          </p:nvSpPr>
          <p:spPr bwMode="auto">
            <a:xfrm rot="6976762" flipH="1">
              <a:off x="815782" y="2015834"/>
              <a:ext cx="329107" cy="124991"/>
            </a:xfrm>
            <a:custGeom>
              <a:gdLst>
                <a:gd name="T0" fmla="*/ 1227 w 1227"/>
                <a:gd name="T1" fmla="*/ 0 h 466"/>
                <a:gd name="T2" fmla="*/ 891 w 1227"/>
                <a:gd name="T3" fmla="*/ 466 h 466"/>
                <a:gd name="T4" fmla="*/ 337 w 1227"/>
                <a:gd name="T5" fmla="*/ 466 h 466"/>
                <a:gd name="T6" fmla="*/ 0 w 1227"/>
                <a:gd name="T7" fmla="*/ 218 h 466"/>
                <a:gd name="T8" fmla="*/ 1227 w 1227"/>
                <a:gd name="T9" fmla="*/ 0 h 46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27" h="466">
                  <a:moveTo>
                    <a:pt x="1227" y="0"/>
                  </a:moveTo>
                  <a:lnTo>
                    <a:pt x="891" y="466"/>
                  </a:lnTo>
                  <a:lnTo>
                    <a:pt x="337" y="466"/>
                  </a:lnTo>
                  <a:lnTo>
                    <a:pt x="0" y="218"/>
                  </a:lnTo>
                  <a:lnTo>
                    <a:pt x="1227" y="0"/>
                  </a:lnTo>
                  <a:close/>
                </a:path>
              </a:pathLst>
            </a:custGeom>
            <a:solidFill>
              <a:srgbClr val="FCBC1C"/>
            </a:solidFill>
            <a:ln>
              <a:noFill/>
            </a:ln>
          </p:spPr>
          <p:txBody>
            <a:bodyPr vert="horz" wrap="square" lIns="90000" tIns="46800" rIns="90000" bIns="46800" numCol="1" anchor="t" anchorCtr="0" compatLnSpc="1">
              <a:normAutofit fontScale="55000" lnSpcReduction="20000"/>
            </a:bodyPr>
            <a:lstStyle>
              <a:defPPr>
                <a:defRPr lang="en-US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800"/>
            </a:p>
          </p:txBody>
        </p:sp>
        <p:sp>
          <p:nvSpPr>
            <p:cNvPr id="39" name="Freeform 17"/>
            <p:cNvSpPr/>
            <p:nvPr userDrawn="1">
              <p:custDataLst>
                <p:tags r:id="rId44"/>
              </p:custDataLst>
            </p:nvPr>
          </p:nvSpPr>
          <p:spPr bwMode="auto">
            <a:xfrm rot="6976762" flipH="1">
              <a:off x="804545" y="2172055"/>
              <a:ext cx="162542" cy="66519"/>
            </a:xfrm>
            <a:custGeom>
              <a:gdLst>
                <a:gd name="T0" fmla="*/ 269 w 606"/>
                <a:gd name="T1" fmla="*/ 0 h 248"/>
                <a:gd name="T2" fmla="*/ 606 w 606"/>
                <a:gd name="T3" fmla="*/ 248 h 248"/>
                <a:gd name="T4" fmla="*/ 0 w 606"/>
                <a:gd name="T5" fmla="*/ 248 h 248"/>
                <a:gd name="T6" fmla="*/ 269 w 606"/>
                <a:gd name="T7" fmla="*/ 0 h 24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06" h="248">
                  <a:moveTo>
                    <a:pt x="269" y="0"/>
                  </a:moveTo>
                  <a:lnTo>
                    <a:pt x="606" y="248"/>
                  </a:lnTo>
                  <a:lnTo>
                    <a:pt x="0" y="248"/>
                  </a:lnTo>
                  <a:lnTo>
                    <a:pt x="269" y="0"/>
                  </a:lnTo>
                  <a:close/>
                </a:path>
              </a:pathLst>
            </a:custGeom>
            <a:solidFill>
              <a:srgbClr val="F3A60D"/>
            </a:solidFill>
            <a:ln>
              <a:noFill/>
            </a:ln>
          </p:spPr>
          <p:txBody>
            <a:bodyPr vert="horz" wrap="square" lIns="90000" tIns="46800" rIns="90000" bIns="46800" numCol="1" anchor="t" anchorCtr="0" compatLnSpc="1">
              <a:normAutofit fontScale="25000" lnSpcReduction="20000"/>
            </a:bodyPr>
            <a:lstStyle>
              <a:defPPr>
                <a:defRPr lang="en-US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800"/>
            </a:p>
          </p:txBody>
        </p:sp>
      </p:grpSp>
      <p:sp>
        <p:nvSpPr>
          <p:cNvPr id="2" name="文本框 1"/>
          <p:cNvSpPr txBox="1"/>
          <p:nvPr>
            <p:custDataLst>
              <p:tags r:id="rId45"/>
            </p:custDataLst>
          </p:nvPr>
        </p:nvSpPr>
        <p:spPr>
          <a:xfrm>
            <a:off x="698500" y="1316567"/>
            <a:ext cx="1570567" cy="666327"/>
          </a:xfrm>
          <a:prstGeom prst="rect">
            <a:avLst/>
          </a:prstGeom>
          <a:noFill/>
        </p:spPr>
        <p:txBody>
          <a:bodyPr wrap="square" lIns="90000" tIns="46800" rIns="90000" bIns="46800" rtlCol="0">
            <a:noAutofit/>
          </a:bodyPr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135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病因学诊断与鉴别</a:t>
            </a:r>
            <a:endParaRPr lang="zh-CN" altLang="en-US" sz="2135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文本框 2"/>
          <p:cNvSpPr txBox="1"/>
          <p:nvPr>
            <p:custDataLst>
              <p:tags r:id="rId46"/>
            </p:custDataLst>
          </p:nvPr>
        </p:nvSpPr>
        <p:spPr>
          <a:xfrm>
            <a:off x="772160" y="3121660"/>
            <a:ext cx="1570567" cy="666327"/>
          </a:xfrm>
          <a:prstGeom prst="rect">
            <a:avLst/>
          </a:prstGeom>
          <a:noFill/>
        </p:spPr>
        <p:txBody>
          <a:bodyPr wrap="square" lIns="90000" tIns="46800" rIns="90000" bIns="46800" rtlCol="0">
            <a:noAutofit/>
          </a:bodyPr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135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疾病严重度评价</a:t>
            </a:r>
            <a:endParaRPr lang="zh-CN" altLang="en-US" sz="2135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" name="文本框 5"/>
          <p:cNvSpPr txBox="1"/>
          <p:nvPr>
            <p:custDataLst>
              <p:tags r:id="rId47"/>
            </p:custDataLst>
          </p:nvPr>
        </p:nvSpPr>
        <p:spPr>
          <a:xfrm>
            <a:off x="816187" y="5207000"/>
            <a:ext cx="1570567" cy="666327"/>
          </a:xfrm>
          <a:prstGeom prst="rect">
            <a:avLst/>
          </a:prstGeom>
          <a:noFill/>
        </p:spPr>
        <p:txBody>
          <a:bodyPr wrap="square" lIns="90000" tIns="46800" rIns="90000" bIns="46800" rtlCol="0">
            <a:noAutofit/>
          </a:bodyPr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135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临床分期的诊断</a:t>
            </a:r>
            <a:endParaRPr lang="zh-CN" altLang="en-US" sz="2135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sz="quarter" idx="13"/>
          </p:nvPr>
        </p:nvSpPr>
        <p:spPr>
          <a:xfrm>
            <a:off x="816187" y="165100"/>
            <a:ext cx="9767147" cy="666327"/>
          </a:xfrm>
        </p:spPr>
        <p:txBody>
          <a:bodyPr/>
          <a:lstStyle/>
          <a:p>
            <a:r>
              <a:rPr lang="zh-CN" altLang="en-US" sz="3200">
                <a:solidFill>
                  <a:srgbClr val="82145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四、支气管扩张临床诊断</a:t>
            </a:r>
            <a:endParaRPr lang="zh-CN" altLang="en-US" sz="3200">
              <a:solidFill>
                <a:srgbClr val="82145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6687" y="649393"/>
            <a:ext cx="10323407" cy="5367867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1122680" y="6212840"/>
            <a:ext cx="9153313" cy="496993"/>
          </a:xfrm>
          <a:prstGeom prst="rect">
            <a:avLst/>
          </a:prstGeom>
          <a:solidFill>
            <a:schemeClr val="bg2"/>
          </a:solidFill>
          <a:ln w="28575">
            <a:noFill/>
            <a:prstDash val="sysDash"/>
          </a:ln>
        </p:spPr>
        <p:txBody>
          <a:bodyPr lIns="0" tIns="0" rIns="0" bIns="0" anchor="t"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buClrTx/>
              <a:buFont typeface="Wingdings" panose="05000000000000000000" pitchFamily="2" charset="2"/>
              <a:buNone/>
            </a:pPr>
            <a:r>
              <a:rPr lang="zh-CN" altLang="en-US" sz="1600" b="1" smtClean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HRCT：高分辨率CT；NTM：非结核分枝杆菌；ABPA：变应性支气管肺曲霉病；</a:t>
            </a:r>
            <a:r>
              <a:rPr lang="en-US" altLang="zh-CN" sz="1600" b="1" smtClean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</a:t>
            </a:r>
            <a:r>
              <a:rPr lang="zh-CN" altLang="en-US" sz="1600" b="1" smtClean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PCD：原发性纤毛运动障碍；BSI：支气管扩张症严重程度指数</a:t>
            </a:r>
            <a:endParaRPr lang="zh-CN" altLang="en-US" sz="1600" b="1" smtClean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486747" y="5829300"/>
            <a:ext cx="7447280" cy="30564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12700" cmpd="sng">
            <a:solidFill>
              <a:srgbClr val="821451"/>
            </a:solidFill>
            <a:prstDash val="solid"/>
          </a:ln>
        </p:spPr>
        <p:txBody>
          <a:bodyPr lIns="0" tIns="0" rIns="0" bIns="0" anchor="t"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buClrTx/>
              <a:buFont typeface="Wingdings" panose="05000000000000000000" pitchFamily="2" charset="2"/>
              <a:buNone/>
            </a:pPr>
            <a:r>
              <a:rPr lang="en-US" altLang="zh-CN" sz="1600" smtClean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 </a:t>
            </a:r>
            <a:r>
              <a:rPr lang="zh-CN" altLang="en-US" sz="1600" smtClean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支气管扩张症诊断流程图（影像学诊断‐病因学诊断‐严重度评价）</a:t>
            </a:r>
            <a:endParaRPr lang="zh-CN" altLang="en-US" sz="1600" smtClean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12"/>
          <p:cNvSpPr/>
          <p:nvPr>
            <p:custDataLst>
              <p:tags r:id="rId3"/>
            </p:custDataLst>
          </p:nvPr>
        </p:nvSpPr>
        <p:spPr>
          <a:xfrm>
            <a:off x="329353" y="1155700"/>
            <a:ext cx="11712787" cy="5092700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254000" dir="5400000" sx="102000" sy="102000" algn="ctr" rotWithShape="0">
              <a:srgbClr val="000000">
                <a:alpha val="20000"/>
              </a:srgbClr>
            </a:outerShdw>
          </a:effectLst>
        </p:spPr>
        <p:style>
          <a:lnRef idx="2">
            <a:srgbClr val="266CBA">
              <a:shade val="50000"/>
            </a:srgbClr>
          </a:lnRef>
          <a:fillRef idx="1">
            <a:srgbClr val="266CBA"/>
          </a:fillRef>
          <a:effectRef idx="0">
            <a:srgbClr val="266CBA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800">
              <a:solidFill>
                <a:srgbClr val="FFFFF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quarter" idx="13"/>
          </p:nvPr>
        </p:nvSpPr>
        <p:spPr>
          <a:xfrm>
            <a:off x="816187" y="165100"/>
            <a:ext cx="9767147" cy="666327"/>
          </a:xfrm>
        </p:spPr>
        <p:txBody>
          <a:bodyPr/>
          <a:lstStyle/>
          <a:p>
            <a:r>
              <a:rPr lang="zh-CN" altLang="en-US" sz="3200">
                <a:solidFill>
                  <a:srgbClr val="82145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四、支气管扩张临床诊断</a:t>
            </a:r>
            <a:endParaRPr lang="zh-CN" altLang="en-US" sz="3200">
              <a:solidFill>
                <a:srgbClr val="82145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aphicFrame>
        <p:nvGraphicFramePr>
          <p:cNvPr id="5" name="表格 4"/>
          <p:cNvGraphicFramePr>
            <a:graphicFrameLocks noGrp="1"/>
          </p:cNvGraphicFramePr>
          <p:nvPr>
            <p:custDataLst>
              <p:tags r:id="rId4"/>
            </p:custDataLst>
          </p:nvPr>
        </p:nvGraphicFramePr>
        <p:xfrm>
          <a:off x="541867" y="1246293"/>
          <a:ext cx="5598160" cy="484695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22425"/>
                <a:gridCol w="1918335"/>
                <a:gridCol w="2057400"/>
              </a:tblGrid>
              <a:tr h="40640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800" b="1">
                          <a:solidFill>
                            <a:srgbClr val="FFFFFF"/>
                          </a:solidFill>
                        </a:rPr>
                        <a:t>指</a:t>
                      </a:r>
                      <a:r>
                        <a:rPr lang="en-US" altLang="zh-CN" sz="1800" b="1">
                          <a:solidFill>
                            <a:srgbClr val="FFFFFF"/>
                          </a:solidFill>
                        </a:rPr>
                        <a:t>  </a:t>
                      </a:r>
                      <a:r>
                        <a:rPr lang="zh-CN" altLang="en-US" sz="1800" b="1">
                          <a:solidFill>
                            <a:srgbClr val="FFFFFF"/>
                          </a:solidFill>
                        </a:rPr>
                        <a:t>标</a:t>
                      </a:r>
                      <a:endParaRPr lang="zh-CN" altLang="en-US" sz="1800" b="1">
                        <a:solidFill>
                          <a:srgbClr val="FFFFFF"/>
                        </a:solidFill>
                      </a:endParaRPr>
                    </a:p>
                  </a:txBody>
                  <a:tcPr marL="121920" marR="121920" marT="60960" marB="60960">
                    <a:lnL>
                      <a:noFill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800" b="1">
                          <a:solidFill>
                            <a:srgbClr val="FFFFFF"/>
                          </a:solidFill>
                        </a:rPr>
                        <a:t>变</a:t>
                      </a:r>
                      <a:r>
                        <a:rPr lang="en-US" altLang="zh-CN" sz="1800" b="1">
                          <a:solidFill>
                            <a:srgbClr val="FFFFFF"/>
                          </a:solidFill>
                        </a:rPr>
                        <a:t>  </a:t>
                      </a:r>
                      <a:r>
                        <a:rPr lang="zh-CN" altLang="en-US" sz="1800" b="1">
                          <a:solidFill>
                            <a:srgbClr val="FFFFFF"/>
                          </a:solidFill>
                        </a:rPr>
                        <a:t>量</a:t>
                      </a:r>
                      <a:endParaRPr lang="zh-CN" altLang="en-US" sz="1800" b="1">
                        <a:solidFill>
                          <a:srgbClr val="FFFFFF"/>
                        </a:solidFill>
                      </a:endParaRPr>
                    </a:p>
                  </a:txBody>
                  <a:tcPr marL="121920" marR="121920" marT="60960" marB="6096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7D5CB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800" b="1">
                          <a:solidFill>
                            <a:srgbClr val="FFFFFF"/>
                          </a:solidFill>
                        </a:rPr>
                        <a:t>分</a:t>
                      </a:r>
                      <a:r>
                        <a:rPr lang="en-US" altLang="zh-CN" sz="1800" b="1">
                          <a:solidFill>
                            <a:srgbClr val="FFFFFF"/>
                          </a:solidFill>
                        </a:rPr>
                        <a:t>  </a:t>
                      </a:r>
                      <a:r>
                        <a:rPr lang="zh-CN" altLang="en-US" sz="1800" b="1">
                          <a:solidFill>
                            <a:srgbClr val="FFFFFF"/>
                          </a:solidFill>
                        </a:rPr>
                        <a:t>值</a:t>
                      </a:r>
                      <a:endParaRPr lang="zh-CN" altLang="en-US" sz="1800" b="1">
                        <a:solidFill>
                          <a:srgbClr val="FFFFFF"/>
                        </a:solidFill>
                      </a:endParaRPr>
                    </a:p>
                  </a:txBody>
                  <a:tcPr marL="121920" marR="121920" marT="60960" marB="60960">
                    <a:lnL w="19050">
                      <a:solidFill>
                        <a:srgbClr val="FFFFFF"/>
                      </a:solidFill>
                      <a:prstDash val="soli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7D5CB8"/>
                    </a:solidFill>
                  </a:tcPr>
                </a:tc>
              </a:tr>
              <a:tr h="125095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800" b="1">
                          <a:solidFill>
                            <a:schemeClr val="tx1"/>
                          </a:solidFill>
                        </a:rPr>
                        <a:t>年龄</a:t>
                      </a:r>
                      <a:endParaRPr lang="zh-CN" altLang="en-US" sz="1800" b="1">
                        <a:solidFill>
                          <a:schemeClr val="tx1"/>
                        </a:solidFill>
                      </a:endParaRPr>
                    </a:p>
                  </a:txBody>
                  <a:tcPr marL="121920" marR="121920" marT="60960" marB="60960">
                    <a:lnL>
                      <a:noFill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800" b="1">
                          <a:solidFill>
                            <a:schemeClr val="tx1"/>
                          </a:solidFill>
                        </a:rPr>
                        <a:t>&lt;50</a:t>
                      </a:r>
                      <a:endParaRPr lang="zh-CN" altLang="en-US" sz="1800" b="1">
                        <a:solidFill>
                          <a:schemeClr val="tx1"/>
                        </a:solidFill>
                      </a:endParaRPr>
                    </a:p>
                    <a:p>
                      <a:pPr algn="ctr">
                        <a:buNone/>
                      </a:pPr>
                      <a:r>
                        <a:rPr lang="zh-CN" altLang="en-US" sz="1800" b="1">
                          <a:solidFill>
                            <a:schemeClr val="tx1"/>
                          </a:solidFill>
                        </a:rPr>
                        <a:t>50~69</a:t>
                      </a:r>
                      <a:endParaRPr lang="zh-CN" altLang="en-US" sz="1800" b="1">
                        <a:solidFill>
                          <a:schemeClr val="tx1"/>
                        </a:solidFill>
                      </a:endParaRPr>
                    </a:p>
                    <a:p>
                      <a:pPr algn="ctr">
                        <a:buNone/>
                      </a:pPr>
                      <a:r>
                        <a:rPr lang="zh-CN" altLang="en-US" sz="1800" b="1">
                          <a:solidFill>
                            <a:schemeClr val="tx1"/>
                          </a:solidFill>
                        </a:rPr>
                        <a:t>70~79</a:t>
                      </a:r>
                      <a:endParaRPr lang="zh-CN" altLang="en-US" sz="1800" b="1">
                        <a:solidFill>
                          <a:schemeClr val="tx1"/>
                        </a:solidFill>
                      </a:endParaRPr>
                    </a:p>
                    <a:p>
                      <a:pPr algn="ctr">
                        <a:buNone/>
                      </a:pPr>
                      <a:r>
                        <a:rPr lang="zh-CN" altLang="en-US" sz="1800" b="1">
                          <a:solidFill>
                            <a:schemeClr val="tx1"/>
                          </a:solidFill>
                        </a:rPr>
                        <a:t>≥80</a:t>
                      </a:r>
                      <a:endParaRPr lang="zh-CN" altLang="en-US" sz="1800" b="1">
                        <a:solidFill>
                          <a:schemeClr val="tx1"/>
                        </a:solidFill>
                      </a:endParaRPr>
                    </a:p>
                  </a:txBody>
                  <a:tcPr marL="121920" marR="121920" marT="60960" marB="6096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1800" b="1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US" altLang="zh-CN" sz="1800" b="1">
                        <a:solidFill>
                          <a:schemeClr val="tx1"/>
                        </a:solidFill>
                      </a:endParaRPr>
                    </a:p>
                    <a:p>
                      <a:pPr algn="ctr">
                        <a:buNone/>
                      </a:pPr>
                      <a:r>
                        <a:rPr lang="en-US" altLang="zh-CN" sz="1800" b="1">
                          <a:solidFill>
                            <a:schemeClr val="tx1"/>
                          </a:solidFill>
                        </a:rPr>
                        <a:t>2</a:t>
                      </a:r>
                      <a:endParaRPr lang="en-US" altLang="zh-CN" sz="1800" b="1">
                        <a:solidFill>
                          <a:schemeClr val="tx1"/>
                        </a:solidFill>
                      </a:endParaRPr>
                    </a:p>
                    <a:p>
                      <a:pPr algn="ctr">
                        <a:buNone/>
                      </a:pPr>
                      <a:r>
                        <a:rPr lang="en-US" altLang="zh-CN" sz="1800" b="1">
                          <a:solidFill>
                            <a:schemeClr val="tx1"/>
                          </a:solidFill>
                        </a:rPr>
                        <a:t>4</a:t>
                      </a:r>
                      <a:endParaRPr lang="en-US" altLang="zh-CN" sz="1800" b="1">
                        <a:solidFill>
                          <a:schemeClr val="tx1"/>
                        </a:solidFill>
                      </a:endParaRPr>
                    </a:p>
                    <a:p>
                      <a:pPr algn="ctr">
                        <a:buNone/>
                      </a:pPr>
                      <a:r>
                        <a:rPr lang="en-US" altLang="zh-CN" sz="1800" b="1">
                          <a:solidFill>
                            <a:schemeClr val="tx1"/>
                          </a:solidFill>
                        </a:rPr>
                        <a:t>6</a:t>
                      </a:r>
                      <a:endParaRPr lang="en-US" altLang="zh-CN" sz="1800" b="1">
                        <a:solidFill>
                          <a:schemeClr val="tx1"/>
                        </a:solidFill>
                      </a:endParaRPr>
                    </a:p>
                  </a:txBody>
                  <a:tcPr marL="121920" marR="121920" marT="60960" marB="60960">
                    <a:lnL w="19050">
                      <a:solidFill>
                        <a:srgbClr val="FFFFFF"/>
                      </a:solidFill>
                      <a:prstDash val="soli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125095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1800" b="1">
                          <a:solidFill>
                            <a:schemeClr val="tx1"/>
                          </a:solidFill>
                        </a:rPr>
                        <a:t>BMI</a:t>
                      </a:r>
                      <a:endParaRPr lang="en-US" altLang="zh-CN" sz="1800" b="1">
                        <a:solidFill>
                          <a:schemeClr val="tx1"/>
                        </a:solidFill>
                      </a:endParaRPr>
                    </a:p>
                  </a:txBody>
                  <a:tcPr marL="121920" marR="121920" marT="60960" marB="60960">
                    <a:lnL>
                      <a:noFill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800" b="1">
                          <a:solidFill>
                            <a:schemeClr val="tx1"/>
                          </a:solidFill>
                        </a:rPr>
                        <a:t>&lt;18.5</a:t>
                      </a:r>
                      <a:endParaRPr lang="zh-CN" altLang="en-US" sz="1800" b="1">
                        <a:solidFill>
                          <a:schemeClr val="tx1"/>
                        </a:solidFill>
                      </a:endParaRPr>
                    </a:p>
                    <a:p>
                      <a:pPr algn="ctr">
                        <a:buNone/>
                      </a:pPr>
                      <a:r>
                        <a:rPr lang="zh-CN" altLang="en-US" sz="1800" b="1">
                          <a:solidFill>
                            <a:schemeClr val="tx1"/>
                          </a:solidFill>
                        </a:rPr>
                        <a:t>18.5~25</a:t>
                      </a:r>
                      <a:endParaRPr lang="zh-CN" altLang="en-US" sz="1800" b="1">
                        <a:solidFill>
                          <a:schemeClr val="tx1"/>
                        </a:solidFill>
                      </a:endParaRPr>
                    </a:p>
                    <a:p>
                      <a:pPr algn="ctr">
                        <a:buNone/>
                      </a:pPr>
                      <a:r>
                        <a:rPr lang="zh-CN" altLang="en-US" sz="1800" b="1">
                          <a:solidFill>
                            <a:schemeClr val="tx1"/>
                          </a:solidFill>
                        </a:rPr>
                        <a:t>26~29</a:t>
                      </a:r>
                      <a:endParaRPr lang="zh-CN" altLang="en-US" sz="1800" b="1">
                        <a:solidFill>
                          <a:schemeClr val="tx1"/>
                        </a:solidFill>
                      </a:endParaRPr>
                    </a:p>
                    <a:p>
                      <a:pPr algn="ctr">
                        <a:buNone/>
                      </a:pPr>
                      <a:r>
                        <a:rPr lang="zh-CN" altLang="en-US" sz="1800" b="1">
                          <a:solidFill>
                            <a:schemeClr val="tx1"/>
                          </a:solidFill>
                        </a:rPr>
                        <a:t>≥30</a:t>
                      </a:r>
                      <a:endParaRPr lang="zh-CN" altLang="en-US" sz="1800" b="1">
                        <a:solidFill>
                          <a:schemeClr val="tx1"/>
                        </a:solidFill>
                      </a:endParaRPr>
                    </a:p>
                  </a:txBody>
                  <a:tcPr marL="121920" marR="121920" marT="60960" marB="6096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800" b="1">
                          <a:solidFill>
                            <a:schemeClr val="tx1"/>
                          </a:solidFill>
                        </a:rPr>
                        <a:t>2</a:t>
                      </a:r>
                      <a:endParaRPr lang="zh-CN" altLang="en-US" sz="1800" b="1">
                        <a:solidFill>
                          <a:schemeClr val="tx1"/>
                        </a:solidFill>
                      </a:endParaRPr>
                    </a:p>
                    <a:p>
                      <a:pPr algn="ctr">
                        <a:buNone/>
                      </a:pPr>
                      <a:r>
                        <a:rPr lang="zh-CN" altLang="en-US" sz="1800" b="1">
                          <a:solidFill>
                            <a:schemeClr val="tx1"/>
                          </a:solidFill>
                        </a:rPr>
                        <a:t>0</a:t>
                      </a:r>
                      <a:endParaRPr lang="zh-CN" altLang="en-US" sz="1800" b="1">
                        <a:solidFill>
                          <a:schemeClr val="tx1"/>
                        </a:solidFill>
                      </a:endParaRPr>
                    </a:p>
                    <a:p>
                      <a:pPr algn="ctr">
                        <a:buNone/>
                      </a:pPr>
                      <a:r>
                        <a:rPr lang="zh-CN" altLang="en-US" sz="1800" b="1">
                          <a:solidFill>
                            <a:schemeClr val="tx1"/>
                          </a:solidFill>
                        </a:rPr>
                        <a:t>0</a:t>
                      </a:r>
                      <a:endParaRPr lang="zh-CN" altLang="en-US" sz="1800" b="1">
                        <a:solidFill>
                          <a:schemeClr val="tx1"/>
                        </a:solidFill>
                      </a:endParaRPr>
                    </a:p>
                    <a:p>
                      <a:pPr algn="ctr">
                        <a:buNone/>
                      </a:pPr>
                      <a:r>
                        <a:rPr lang="zh-CN" altLang="en-US" sz="1800" b="1">
                          <a:solidFill>
                            <a:schemeClr val="tx1"/>
                          </a:solidFill>
                        </a:rPr>
                        <a:t>0</a:t>
                      </a:r>
                      <a:endParaRPr lang="zh-CN" altLang="en-US" sz="1800" b="1">
                        <a:solidFill>
                          <a:schemeClr val="tx1"/>
                        </a:solidFill>
                      </a:endParaRPr>
                    </a:p>
                  </a:txBody>
                  <a:tcPr marL="121920" marR="121920" marT="60960" marB="60960">
                    <a:lnL w="19050">
                      <a:solidFill>
                        <a:srgbClr val="FFFFFF"/>
                      </a:solidFill>
                      <a:prstDash val="soli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2F2F2"/>
                    </a:solidFill>
                  </a:tcPr>
                </a:tc>
              </a:tr>
              <a:tr h="125095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800" b="1">
                          <a:solidFill>
                            <a:schemeClr val="tx1"/>
                          </a:solidFill>
                        </a:rPr>
                        <a:t>FEV1占预计值（%）</a:t>
                      </a:r>
                      <a:endParaRPr lang="zh-CN" altLang="en-US" sz="1800" b="1">
                        <a:solidFill>
                          <a:schemeClr val="tx1"/>
                        </a:solidFill>
                      </a:endParaRPr>
                    </a:p>
                  </a:txBody>
                  <a:tcPr marL="121920" marR="121920" marT="60960" marB="60960">
                    <a:lnL>
                      <a:noFill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800" b="1">
                          <a:solidFill>
                            <a:schemeClr val="tx1"/>
                          </a:solidFill>
                        </a:rPr>
                        <a:t>&gt;80</a:t>
                      </a:r>
                      <a:endParaRPr lang="zh-CN" altLang="en-US" sz="1800" b="1">
                        <a:solidFill>
                          <a:schemeClr val="tx1"/>
                        </a:solidFill>
                      </a:endParaRPr>
                    </a:p>
                    <a:p>
                      <a:pPr algn="ctr">
                        <a:buNone/>
                      </a:pPr>
                      <a:r>
                        <a:rPr lang="zh-CN" altLang="en-US" sz="1800" b="1">
                          <a:solidFill>
                            <a:schemeClr val="tx1"/>
                          </a:solidFill>
                        </a:rPr>
                        <a:t>50~80</a:t>
                      </a:r>
                      <a:endParaRPr lang="zh-CN" altLang="en-US" sz="1800" b="1">
                        <a:solidFill>
                          <a:schemeClr val="tx1"/>
                        </a:solidFill>
                      </a:endParaRPr>
                    </a:p>
                    <a:p>
                      <a:pPr algn="ctr">
                        <a:buNone/>
                      </a:pPr>
                      <a:r>
                        <a:rPr lang="zh-CN" altLang="en-US" sz="1800" b="1">
                          <a:solidFill>
                            <a:schemeClr val="tx1"/>
                          </a:solidFill>
                        </a:rPr>
                        <a:t>30~49</a:t>
                      </a:r>
                      <a:endParaRPr lang="zh-CN" altLang="en-US" sz="1800" b="1">
                        <a:solidFill>
                          <a:schemeClr val="tx1"/>
                        </a:solidFill>
                      </a:endParaRPr>
                    </a:p>
                    <a:p>
                      <a:pPr algn="ctr">
                        <a:buNone/>
                      </a:pPr>
                      <a:r>
                        <a:rPr lang="zh-CN" altLang="en-US" sz="1800" b="1">
                          <a:solidFill>
                            <a:schemeClr val="tx1"/>
                          </a:solidFill>
                        </a:rPr>
                        <a:t>&lt;30</a:t>
                      </a:r>
                      <a:endParaRPr lang="zh-CN" altLang="en-US" sz="1800" b="1">
                        <a:solidFill>
                          <a:schemeClr val="tx1"/>
                        </a:solidFill>
                      </a:endParaRPr>
                    </a:p>
                  </a:txBody>
                  <a:tcPr marL="121920" marR="121920" marT="60960" marB="6096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800" b="1">
                          <a:solidFill>
                            <a:schemeClr val="tx1"/>
                          </a:solidFill>
                        </a:rPr>
                        <a:t>0</a:t>
                      </a:r>
                      <a:endParaRPr lang="zh-CN" altLang="en-US" sz="1800" b="1">
                        <a:solidFill>
                          <a:schemeClr val="tx1"/>
                        </a:solidFill>
                      </a:endParaRPr>
                    </a:p>
                    <a:p>
                      <a:pPr algn="ctr">
                        <a:buNone/>
                      </a:pPr>
                      <a:r>
                        <a:rPr lang="zh-CN" altLang="en-US" sz="1800" b="1">
                          <a:solidFill>
                            <a:schemeClr val="tx1"/>
                          </a:solidFill>
                        </a:rPr>
                        <a:t>1</a:t>
                      </a:r>
                      <a:endParaRPr lang="zh-CN" altLang="en-US" sz="1800" b="1">
                        <a:solidFill>
                          <a:schemeClr val="tx1"/>
                        </a:solidFill>
                      </a:endParaRPr>
                    </a:p>
                    <a:p>
                      <a:pPr algn="ctr">
                        <a:buNone/>
                      </a:pPr>
                      <a:r>
                        <a:rPr lang="zh-CN" altLang="en-US" sz="1800" b="1">
                          <a:solidFill>
                            <a:schemeClr val="tx1"/>
                          </a:solidFill>
                        </a:rPr>
                        <a:t>2</a:t>
                      </a:r>
                      <a:endParaRPr lang="zh-CN" altLang="en-US" sz="1800" b="1">
                        <a:solidFill>
                          <a:schemeClr val="tx1"/>
                        </a:solidFill>
                      </a:endParaRPr>
                    </a:p>
                    <a:p>
                      <a:pPr algn="ctr">
                        <a:buNone/>
                      </a:pPr>
                      <a:r>
                        <a:rPr lang="zh-CN" altLang="en-US" sz="1800" b="1">
                          <a:solidFill>
                            <a:schemeClr val="tx1"/>
                          </a:solidFill>
                        </a:rPr>
                        <a:t>3</a:t>
                      </a:r>
                      <a:endParaRPr lang="zh-CN" altLang="en-US" sz="1800" b="1">
                        <a:solidFill>
                          <a:schemeClr val="tx1"/>
                        </a:solidFill>
                      </a:endParaRPr>
                    </a:p>
                  </a:txBody>
                  <a:tcPr marL="121920" marR="121920" marT="60960" marB="60960">
                    <a:lnL w="19050">
                      <a:solidFill>
                        <a:srgbClr val="FFFFFF"/>
                      </a:solidFill>
                      <a:prstDash val="soli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68770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800" b="1">
                          <a:solidFill>
                            <a:schemeClr val="tx1"/>
                          </a:solidFill>
                        </a:rPr>
                        <a:t>既往因加重住过院</a:t>
                      </a:r>
                      <a:endParaRPr lang="zh-CN" altLang="en-US" sz="1800" b="1">
                        <a:solidFill>
                          <a:schemeClr val="tx1"/>
                        </a:solidFill>
                      </a:endParaRPr>
                    </a:p>
                  </a:txBody>
                  <a:tcPr marL="121920" marR="121920" marT="60960" marB="60960">
                    <a:lnL>
                      <a:noFill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>
                      <a:noFill/>
                    </a:lnT>
                    <a:lnB w="19050">
                      <a:solidFill>
                        <a:srgbClr val="7D5CB8"/>
                      </a:solidFill>
                      <a:prstDash val="soli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800" b="1">
                          <a:solidFill>
                            <a:schemeClr val="tx1"/>
                          </a:solidFill>
                        </a:rPr>
                        <a:t>无</a:t>
                      </a:r>
                      <a:endParaRPr lang="zh-CN" altLang="en-US" sz="1800" b="1">
                        <a:solidFill>
                          <a:schemeClr val="tx1"/>
                        </a:solidFill>
                      </a:endParaRPr>
                    </a:p>
                    <a:p>
                      <a:pPr algn="ctr">
                        <a:buNone/>
                      </a:pPr>
                      <a:r>
                        <a:rPr lang="zh-CN" altLang="en-US" sz="1800" b="1">
                          <a:solidFill>
                            <a:schemeClr val="tx1"/>
                          </a:solidFill>
                        </a:rPr>
                        <a:t>有</a:t>
                      </a:r>
                      <a:endParaRPr lang="zh-CN" altLang="en-US" sz="1800" b="1">
                        <a:solidFill>
                          <a:schemeClr val="tx1"/>
                        </a:solidFill>
                      </a:endParaRPr>
                    </a:p>
                  </a:txBody>
                  <a:tcPr marL="121920" marR="121920" marT="60960" marB="6096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>
                      <a:noFill/>
                    </a:lnT>
                    <a:lnB w="19050">
                      <a:solidFill>
                        <a:srgbClr val="7D5CB8"/>
                      </a:solidFill>
                      <a:prstDash val="soli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1800" b="1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US" altLang="zh-CN" sz="1800" b="1">
                        <a:solidFill>
                          <a:schemeClr val="tx1"/>
                        </a:solidFill>
                      </a:endParaRPr>
                    </a:p>
                    <a:p>
                      <a:pPr algn="ctr">
                        <a:buNone/>
                      </a:pPr>
                      <a:r>
                        <a:rPr lang="en-US" altLang="zh-CN" sz="1800" b="1">
                          <a:solidFill>
                            <a:schemeClr val="tx1"/>
                          </a:solidFill>
                        </a:rPr>
                        <a:t>5</a:t>
                      </a:r>
                      <a:endParaRPr lang="en-US" altLang="zh-CN" sz="1800" b="1">
                        <a:solidFill>
                          <a:schemeClr val="tx1"/>
                        </a:solidFill>
                      </a:endParaRPr>
                    </a:p>
                  </a:txBody>
                  <a:tcPr marL="121920" marR="121920" marT="60960" marB="60960">
                    <a:lnL w="19050">
                      <a:solidFill>
                        <a:srgbClr val="FFFFFF"/>
                      </a:solidFill>
                      <a:prstDash val="solid"/>
                    </a:lnL>
                    <a:lnR>
                      <a:noFill/>
                    </a:lnR>
                    <a:lnT>
                      <a:noFill/>
                    </a:lnT>
                    <a:lnB w="19050">
                      <a:solidFill>
                        <a:srgbClr val="7D5CB8"/>
                      </a:solidFill>
                      <a:prstDash val="solid"/>
                    </a:lnB>
                    <a:solidFill>
                      <a:srgbClr val="F2F2F2"/>
                    </a:solidFill>
                  </a:tcPr>
                </a:tc>
              </a:tr>
            </a:tbl>
          </a:graphicData>
        </a:graphic>
      </p:graphicFrame>
      <p:sp>
        <p:nvSpPr>
          <p:cNvPr id="6" name="文本框 5"/>
          <p:cNvSpPr txBox="1"/>
          <p:nvPr>
            <p:custDataLst>
              <p:tags r:id="rId5"/>
            </p:custDataLst>
          </p:nvPr>
        </p:nvSpPr>
        <p:spPr>
          <a:xfrm>
            <a:off x="5423747" y="740833"/>
            <a:ext cx="1744980" cy="459740"/>
          </a:xfrm>
          <a:prstGeom prst="rect">
            <a:avLst/>
          </a:prstGeom>
          <a:noFill/>
          <a:ln w="28575">
            <a:noFill/>
            <a:prstDash val="sysDash"/>
          </a:ln>
        </p:spPr>
        <p:txBody>
          <a:bodyPr lIns="0" tIns="0" rIns="0" bIns="0" anchor="t"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buClrTx/>
              <a:buFont typeface="Wingdings" panose="05000000000000000000" pitchFamily="2" charset="2"/>
              <a:buNone/>
            </a:pPr>
            <a:r>
              <a:rPr lang="en-US" altLang="zh-CN" sz="2135" b="1" smtClean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BSI</a:t>
            </a:r>
            <a:r>
              <a:rPr lang="zh-CN" altLang="en-US" sz="2135" b="1" smtClean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评分标准</a:t>
            </a:r>
            <a:endParaRPr lang="zh-CN" altLang="en-US" sz="2135" b="1" smtClean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9" name="文本框 8"/>
          <p:cNvSpPr txBox="1"/>
          <p:nvPr>
            <p:custDataLst>
              <p:tags r:id="rId6"/>
            </p:custDataLst>
          </p:nvPr>
        </p:nvSpPr>
        <p:spPr>
          <a:xfrm>
            <a:off x="1490133" y="6309360"/>
            <a:ext cx="8039100" cy="477520"/>
          </a:xfrm>
          <a:prstGeom prst="rect">
            <a:avLst/>
          </a:prstGeom>
          <a:noFill/>
          <a:ln w="28575">
            <a:gradFill>
              <a:gsLst>
                <a:gs pos="0">
                  <a:srgbClr val="FECF40"/>
                </a:gs>
                <a:gs pos="100000">
                  <a:srgbClr val="846C21"/>
                </a:gs>
              </a:gsLst>
            </a:gradFill>
            <a:prstDash val="solid"/>
          </a:ln>
        </p:spPr>
        <p:txBody>
          <a:bodyPr lIns="0" tIns="0" rIns="0" bIns="0" anchor="t"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buClrTx/>
              <a:buFont typeface="Wingdings" panose="05000000000000000000" pitchFamily="2" charset="2"/>
              <a:buNone/>
            </a:pPr>
            <a:r>
              <a:rPr lang="en-US" altLang="zh-CN" sz="2665" b="1" smtClean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</a:t>
            </a:r>
            <a:r>
              <a:rPr lang="zh-CN" altLang="en-US" sz="2665" b="1" smtClean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总得分 0~4分为轻度，5~8分为中度，≥9分为重度</a:t>
            </a:r>
            <a:endParaRPr lang="zh-CN" altLang="en-US" sz="2665" b="1" smtClean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graphicFrame>
        <p:nvGraphicFramePr>
          <p:cNvPr id="7" name="表格 6"/>
          <p:cNvGraphicFramePr>
            <a:graphicFrameLocks noGrp="1"/>
          </p:cNvGraphicFramePr>
          <p:nvPr>
            <p:custDataLst>
              <p:tags r:id="rId7"/>
            </p:custDataLst>
          </p:nvPr>
        </p:nvGraphicFramePr>
        <p:xfrm>
          <a:off x="6217073" y="1265767"/>
          <a:ext cx="5648960" cy="483425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77745"/>
                <a:gridCol w="1822450"/>
                <a:gridCol w="1548765"/>
              </a:tblGrid>
              <a:tr h="41910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800">
                          <a:solidFill>
                            <a:srgbClr val="FFFFFF"/>
                          </a:solidFill>
                        </a:rPr>
                        <a:t>指</a:t>
                      </a:r>
                      <a:r>
                        <a:rPr lang="en-US" altLang="zh-CN" sz="1800">
                          <a:solidFill>
                            <a:srgbClr val="FFFFFF"/>
                          </a:solidFill>
                        </a:rPr>
                        <a:t>    </a:t>
                      </a:r>
                      <a:r>
                        <a:rPr lang="zh-CN" altLang="en-US" sz="1800">
                          <a:solidFill>
                            <a:srgbClr val="FFFFFF"/>
                          </a:solidFill>
                        </a:rPr>
                        <a:t>标</a:t>
                      </a:r>
                      <a:endParaRPr lang="zh-CN" altLang="en-US" sz="1800">
                        <a:solidFill>
                          <a:srgbClr val="FFFFFF"/>
                        </a:solidFill>
                      </a:endParaRPr>
                    </a:p>
                  </a:txBody>
                  <a:tcPr marL="121920" marR="121920" marT="60960" marB="60960">
                    <a:lnL>
                      <a:noFill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800">
                          <a:solidFill>
                            <a:srgbClr val="FFFFFF"/>
                          </a:solidFill>
                        </a:rPr>
                        <a:t>变</a:t>
                      </a:r>
                      <a:r>
                        <a:rPr lang="en-US" altLang="zh-CN" sz="1800">
                          <a:solidFill>
                            <a:srgbClr val="FFFFFF"/>
                          </a:solidFill>
                        </a:rPr>
                        <a:t>    </a:t>
                      </a:r>
                      <a:r>
                        <a:rPr lang="zh-CN" altLang="en-US" sz="1800">
                          <a:solidFill>
                            <a:srgbClr val="FFFFFF"/>
                          </a:solidFill>
                        </a:rPr>
                        <a:t>量</a:t>
                      </a:r>
                      <a:endParaRPr lang="zh-CN" altLang="en-US" sz="1800">
                        <a:solidFill>
                          <a:srgbClr val="FFFFFF"/>
                        </a:solidFill>
                      </a:endParaRPr>
                    </a:p>
                  </a:txBody>
                  <a:tcPr marL="121920" marR="121920" marT="60960" marB="6096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34D4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800">
                          <a:solidFill>
                            <a:srgbClr val="FFFFFF"/>
                          </a:solidFill>
                        </a:rPr>
                        <a:t>分</a:t>
                      </a:r>
                      <a:r>
                        <a:rPr lang="en-US" altLang="zh-CN" sz="1800">
                          <a:solidFill>
                            <a:srgbClr val="FFFFFF"/>
                          </a:solidFill>
                        </a:rPr>
                        <a:t>    </a:t>
                      </a:r>
                      <a:r>
                        <a:rPr lang="zh-CN" altLang="en-US" sz="1800">
                          <a:solidFill>
                            <a:srgbClr val="FFFFFF"/>
                          </a:solidFill>
                        </a:rPr>
                        <a:t>值</a:t>
                      </a:r>
                      <a:endParaRPr lang="zh-CN" altLang="en-US" sz="1800">
                        <a:solidFill>
                          <a:srgbClr val="FFFFFF"/>
                        </a:solidFill>
                      </a:endParaRPr>
                    </a:p>
                  </a:txBody>
                  <a:tcPr marL="121920" marR="121920" marT="60960" marB="60960">
                    <a:lnL w="19050">
                      <a:solidFill>
                        <a:srgbClr val="FFFFFF"/>
                      </a:solidFill>
                      <a:prstDash val="soli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34D4D"/>
                    </a:solidFill>
                  </a:tcPr>
                </a:tc>
              </a:tr>
              <a:tr h="99885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800" b="1">
                          <a:solidFill>
                            <a:schemeClr val="tx1"/>
                          </a:solidFill>
                        </a:rPr>
                        <a:t>既往1年内急性加重次数</a:t>
                      </a:r>
                      <a:endParaRPr lang="zh-CN" altLang="en-US" sz="1800" b="1">
                        <a:solidFill>
                          <a:schemeClr val="tx1"/>
                        </a:solidFill>
                      </a:endParaRPr>
                    </a:p>
                  </a:txBody>
                  <a:tcPr marL="121920" marR="121920" marT="60960" marB="60960">
                    <a:lnL>
                      <a:noFill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800" b="1">
                          <a:solidFill>
                            <a:schemeClr val="tx1"/>
                          </a:solidFill>
                        </a:rPr>
                        <a:t>0</a:t>
                      </a:r>
                      <a:endParaRPr lang="zh-CN" altLang="en-US" sz="1800" b="1">
                        <a:solidFill>
                          <a:schemeClr val="tx1"/>
                        </a:solidFill>
                      </a:endParaRPr>
                    </a:p>
                    <a:p>
                      <a:pPr algn="ctr">
                        <a:buNone/>
                      </a:pPr>
                      <a:r>
                        <a:rPr lang="zh-CN" altLang="en-US" sz="1800" b="1">
                          <a:solidFill>
                            <a:schemeClr val="tx1"/>
                          </a:solidFill>
                        </a:rPr>
                        <a:t>1~2</a:t>
                      </a:r>
                      <a:endParaRPr lang="zh-CN" altLang="en-US" sz="1800" b="1">
                        <a:solidFill>
                          <a:schemeClr val="tx1"/>
                        </a:solidFill>
                      </a:endParaRPr>
                    </a:p>
                    <a:p>
                      <a:pPr algn="ctr">
                        <a:buNone/>
                      </a:pPr>
                      <a:r>
                        <a:rPr lang="zh-CN" altLang="en-US" sz="1800" b="1">
                          <a:solidFill>
                            <a:schemeClr val="tx1"/>
                          </a:solidFill>
                        </a:rPr>
                        <a:t> ≥3</a:t>
                      </a:r>
                      <a:endParaRPr lang="zh-CN" altLang="en-US" sz="1800" b="1">
                        <a:solidFill>
                          <a:schemeClr val="tx1"/>
                        </a:solidFill>
                      </a:endParaRPr>
                    </a:p>
                  </a:txBody>
                  <a:tcPr marL="121920" marR="121920" marT="60960" marB="6096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1800" b="1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US" altLang="zh-CN" sz="1800" b="1">
                        <a:solidFill>
                          <a:schemeClr val="tx1"/>
                        </a:solidFill>
                      </a:endParaRPr>
                    </a:p>
                    <a:p>
                      <a:pPr algn="ctr">
                        <a:buNone/>
                      </a:pPr>
                      <a:r>
                        <a:rPr lang="en-US" altLang="zh-CN" sz="1800" b="1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US" altLang="zh-CN" sz="1800" b="1">
                        <a:solidFill>
                          <a:schemeClr val="tx1"/>
                        </a:solidFill>
                      </a:endParaRPr>
                    </a:p>
                    <a:p>
                      <a:pPr algn="ctr">
                        <a:buNone/>
                      </a:pPr>
                      <a:r>
                        <a:rPr lang="en-US" altLang="zh-CN" sz="1800" b="1">
                          <a:solidFill>
                            <a:schemeClr val="tx1"/>
                          </a:solidFill>
                        </a:rPr>
                        <a:t>2</a:t>
                      </a:r>
                      <a:endParaRPr lang="en-US" altLang="zh-CN" sz="1800" b="1">
                        <a:solidFill>
                          <a:schemeClr val="tx1"/>
                        </a:solidFill>
                      </a:endParaRPr>
                    </a:p>
                  </a:txBody>
                  <a:tcPr marL="121920" marR="121920" marT="60960" marB="60960">
                    <a:lnL w="19050">
                      <a:solidFill>
                        <a:srgbClr val="FFFFFF"/>
                      </a:solidFill>
                      <a:prstDash val="soli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99949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800" b="1">
                          <a:solidFill>
                            <a:schemeClr val="tx1"/>
                          </a:solidFill>
                        </a:rPr>
                        <a:t>mMRC评分</a:t>
                      </a:r>
                      <a:endParaRPr lang="zh-CN" altLang="en-US" sz="1800" b="1">
                        <a:solidFill>
                          <a:schemeClr val="tx1"/>
                        </a:solidFill>
                      </a:endParaRPr>
                    </a:p>
                  </a:txBody>
                  <a:tcPr marL="121920" marR="121920" marT="60960" marB="60960">
                    <a:lnL>
                      <a:noFill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800" b="1">
                          <a:solidFill>
                            <a:schemeClr val="tx1"/>
                          </a:solidFill>
                        </a:rPr>
                        <a:t>0~Ⅱ</a:t>
                      </a:r>
                      <a:endParaRPr lang="zh-CN" altLang="en-US" sz="1800" b="1">
                        <a:solidFill>
                          <a:schemeClr val="tx1"/>
                        </a:solidFill>
                      </a:endParaRPr>
                    </a:p>
                    <a:p>
                      <a:pPr algn="ctr">
                        <a:buNone/>
                      </a:pPr>
                      <a:r>
                        <a:rPr lang="zh-CN" altLang="en-US" sz="1800" b="1">
                          <a:solidFill>
                            <a:schemeClr val="tx1"/>
                          </a:solidFill>
                        </a:rPr>
                        <a:t> Ⅲ</a:t>
                      </a:r>
                      <a:endParaRPr lang="zh-CN" altLang="en-US" sz="1800" b="1">
                        <a:solidFill>
                          <a:schemeClr val="tx1"/>
                        </a:solidFill>
                      </a:endParaRPr>
                    </a:p>
                    <a:p>
                      <a:pPr algn="ctr">
                        <a:buNone/>
                      </a:pPr>
                      <a:r>
                        <a:rPr lang="zh-CN" altLang="en-US" sz="1800" b="1">
                          <a:solidFill>
                            <a:schemeClr val="tx1"/>
                          </a:solidFill>
                        </a:rPr>
                        <a:t> Ⅳ</a:t>
                      </a:r>
                      <a:endParaRPr lang="zh-CN" altLang="en-US" sz="1800" b="1">
                        <a:solidFill>
                          <a:schemeClr val="tx1"/>
                        </a:solidFill>
                      </a:endParaRPr>
                    </a:p>
                  </a:txBody>
                  <a:tcPr marL="121920" marR="121920" marT="60960" marB="6096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1800" b="1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US" altLang="zh-CN" sz="1800" b="1">
                        <a:solidFill>
                          <a:schemeClr val="tx1"/>
                        </a:solidFill>
                      </a:endParaRPr>
                    </a:p>
                    <a:p>
                      <a:pPr algn="ctr">
                        <a:buNone/>
                      </a:pPr>
                      <a:r>
                        <a:rPr lang="en-US" altLang="zh-CN" sz="1800" b="1">
                          <a:solidFill>
                            <a:schemeClr val="tx1"/>
                          </a:solidFill>
                        </a:rPr>
                        <a:t>2</a:t>
                      </a:r>
                      <a:endParaRPr lang="en-US" altLang="zh-CN" sz="1800" b="1">
                        <a:solidFill>
                          <a:schemeClr val="tx1"/>
                        </a:solidFill>
                      </a:endParaRPr>
                    </a:p>
                    <a:p>
                      <a:pPr algn="ctr">
                        <a:buNone/>
                      </a:pPr>
                      <a:r>
                        <a:rPr lang="en-US" altLang="zh-CN" sz="1800" b="1">
                          <a:solidFill>
                            <a:schemeClr val="tx1"/>
                          </a:solidFill>
                        </a:rPr>
                        <a:t>3</a:t>
                      </a:r>
                      <a:endParaRPr lang="en-US" altLang="zh-CN" sz="1800" b="1">
                        <a:solidFill>
                          <a:schemeClr val="tx1"/>
                        </a:solidFill>
                      </a:endParaRPr>
                    </a:p>
                  </a:txBody>
                  <a:tcPr marL="121920" marR="121920" marT="60960" marB="60960">
                    <a:lnL w="19050">
                      <a:solidFill>
                        <a:srgbClr val="FFFFFF"/>
                      </a:solidFill>
                      <a:prstDash val="soli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2F2F2"/>
                    </a:solidFill>
                  </a:tcPr>
                </a:tc>
              </a:tr>
              <a:tr h="70866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800" b="1">
                          <a:solidFill>
                            <a:schemeClr val="tx1"/>
                          </a:solidFill>
                        </a:rPr>
                        <a:t>铜绿假单胞菌定植</a:t>
                      </a:r>
                      <a:endParaRPr lang="zh-CN" altLang="en-US" sz="1800" b="1">
                        <a:solidFill>
                          <a:schemeClr val="tx1"/>
                        </a:solidFill>
                      </a:endParaRPr>
                    </a:p>
                  </a:txBody>
                  <a:tcPr marL="121920" marR="121920" marT="60960" marB="60960">
                    <a:lnL>
                      <a:noFill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800" b="1">
                          <a:solidFill>
                            <a:schemeClr val="tx1"/>
                          </a:solidFill>
                        </a:rPr>
                        <a:t>无</a:t>
                      </a:r>
                      <a:endParaRPr lang="zh-CN" altLang="en-US" sz="1800" b="1">
                        <a:solidFill>
                          <a:schemeClr val="tx1"/>
                        </a:solidFill>
                      </a:endParaRPr>
                    </a:p>
                    <a:p>
                      <a:pPr algn="ctr">
                        <a:buNone/>
                      </a:pPr>
                      <a:r>
                        <a:rPr lang="zh-CN" altLang="en-US" sz="1800" b="1">
                          <a:solidFill>
                            <a:schemeClr val="tx1"/>
                          </a:solidFill>
                        </a:rPr>
                        <a:t>有</a:t>
                      </a:r>
                      <a:endParaRPr lang="zh-CN" altLang="en-US" sz="1800" b="1">
                        <a:solidFill>
                          <a:schemeClr val="tx1"/>
                        </a:solidFill>
                      </a:endParaRPr>
                    </a:p>
                  </a:txBody>
                  <a:tcPr marL="121920" marR="121920" marT="60960" marB="6096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1800" b="1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US" altLang="zh-CN" sz="1800" b="1">
                        <a:solidFill>
                          <a:schemeClr val="tx1"/>
                        </a:solidFill>
                      </a:endParaRPr>
                    </a:p>
                    <a:p>
                      <a:pPr algn="ctr">
                        <a:buNone/>
                      </a:pPr>
                      <a:r>
                        <a:rPr lang="en-US" altLang="zh-CN" sz="1800" b="1">
                          <a:solidFill>
                            <a:schemeClr val="tx1"/>
                          </a:solidFill>
                        </a:rPr>
                        <a:t>3</a:t>
                      </a:r>
                      <a:endParaRPr lang="en-US" altLang="zh-CN" sz="1800" b="1">
                        <a:solidFill>
                          <a:schemeClr val="tx1"/>
                        </a:solidFill>
                      </a:endParaRPr>
                    </a:p>
                  </a:txBody>
                  <a:tcPr marL="121920" marR="121920" marT="60960" marB="60960">
                    <a:lnL w="19050">
                      <a:solidFill>
                        <a:srgbClr val="FFFFFF"/>
                      </a:solidFill>
                      <a:prstDash val="soli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70929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800" b="1">
                          <a:solidFill>
                            <a:schemeClr val="tx1"/>
                          </a:solidFill>
                        </a:rPr>
                        <a:t>其他微生物定植</a:t>
                      </a:r>
                      <a:endParaRPr lang="zh-CN" altLang="en-US" sz="1800" b="1">
                        <a:solidFill>
                          <a:schemeClr val="tx1"/>
                        </a:solidFill>
                      </a:endParaRPr>
                    </a:p>
                  </a:txBody>
                  <a:tcPr marL="121920" marR="121920" marT="60960" marB="60960">
                    <a:lnL>
                      <a:noFill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800" b="1">
                          <a:solidFill>
                            <a:schemeClr val="tx1"/>
                          </a:solidFill>
                        </a:rPr>
                        <a:t>无</a:t>
                      </a:r>
                      <a:endParaRPr lang="zh-CN" altLang="en-US" sz="1800" b="1">
                        <a:solidFill>
                          <a:schemeClr val="tx1"/>
                        </a:solidFill>
                      </a:endParaRPr>
                    </a:p>
                    <a:p>
                      <a:pPr algn="ctr">
                        <a:buNone/>
                      </a:pPr>
                      <a:r>
                        <a:rPr lang="zh-CN" altLang="en-US" sz="1800" b="1">
                          <a:solidFill>
                            <a:schemeClr val="tx1"/>
                          </a:solidFill>
                        </a:rPr>
                        <a:t>有</a:t>
                      </a:r>
                      <a:endParaRPr lang="zh-CN" altLang="en-US" sz="1800" b="1">
                        <a:solidFill>
                          <a:schemeClr val="tx1"/>
                        </a:solidFill>
                      </a:endParaRPr>
                    </a:p>
                  </a:txBody>
                  <a:tcPr marL="121920" marR="121920" marT="60960" marB="6096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1800" b="1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US" altLang="zh-CN" sz="1800" b="1">
                        <a:solidFill>
                          <a:schemeClr val="tx1"/>
                        </a:solidFill>
                      </a:endParaRPr>
                    </a:p>
                    <a:p>
                      <a:pPr algn="ctr">
                        <a:buNone/>
                      </a:pPr>
                      <a:r>
                        <a:rPr lang="en-US" altLang="zh-CN" sz="1800" b="1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US" altLang="zh-CN" sz="1800" b="1">
                        <a:solidFill>
                          <a:schemeClr val="tx1"/>
                        </a:solidFill>
                      </a:endParaRPr>
                    </a:p>
                  </a:txBody>
                  <a:tcPr marL="121920" marR="121920" marT="60960" marB="60960">
                    <a:lnL w="19050">
                      <a:solidFill>
                        <a:srgbClr val="FFFFFF"/>
                      </a:solidFill>
                      <a:prstDash val="soli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2F2F2"/>
                    </a:solidFill>
                  </a:tcPr>
                </a:tc>
              </a:tr>
              <a:tr h="99885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800" b="1">
                          <a:solidFill>
                            <a:schemeClr val="tx1"/>
                          </a:solidFill>
                        </a:rPr>
                        <a:t>影像累及3叶及以上或囊状支扩</a:t>
                      </a:r>
                      <a:endParaRPr lang="zh-CN" altLang="en-US" sz="1800" b="1">
                        <a:solidFill>
                          <a:schemeClr val="tx1"/>
                        </a:solidFill>
                      </a:endParaRPr>
                    </a:p>
                  </a:txBody>
                  <a:tcPr marL="121920" marR="121920" marT="60960" marB="60960">
                    <a:lnL>
                      <a:noFill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>
                      <a:noFill/>
                    </a:lnT>
                    <a:lnB w="19050">
                      <a:solidFill>
                        <a:srgbClr val="E34D4D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800" b="1">
                          <a:solidFill>
                            <a:schemeClr val="tx1"/>
                          </a:solidFill>
                        </a:rPr>
                        <a:t>无</a:t>
                      </a:r>
                      <a:endParaRPr lang="zh-CN" altLang="en-US" sz="1800" b="1">
                        <a:solidFill>
                          <a:schemeClr val="tx1"/>
                        </a:solidFill>
                      </a:endParaRPr>
                    </a:p>
                    <a:p>
                      <a:pPr algn="ctr">
                        <a:buNone/>
                      </a:pPr>
                      <a:r>
                        <a:rPr lang="zh-CN" altLang="en-US" sz="1800" b="1">
                          <a:solidFill>
                            <a:schemeClr val="tx1"/>
                          </a:solidFill>
                        </a:rPr>
                        <a:t>有</a:t>
                      </a:r>
                      <a:endParaRPr lang="zh-CN" altLang="en-US" sz="1800" b="1">
                        <a:solidFill>
                          <a:schemeClr val="tx1"/>
                        </a:solidFill>
                      </a:endParaRPr>
                    </a:p>
                  </a:txBody>
                  <a:tcPr marL="121920" marR="121920" marT="60960" marB="6096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>
                      <a:noFill/>
                    </a:lnT>
                    <a:lnB w="19050">
                      <a:solidFill>
                        <a:srgbClr val="E34D4D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1800" b="1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US" altLang="zh-CN" sz="1800" b="1">
                        <a:solidFill>
                          <a:schemeClr val="tx1"/>
                        </a:solidFill>
                      </a:endParaRPr>
                    </a:p>
                    <a:p>
                      <a:pPr algn="ctr">
                        <a:buNone/>
                      </a:pPr>
                      <a:r>
                        <a:rPr lang="en-US" altLang="zh-CN" sz="1800" b="1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US" altLang="zh-CN" sz="1800" b="1">
                        <a:solidFill>
                          <a:schemeClr val="tx1"/>
                        </a:solidFill>
                      </a:endParaRPr>
                    </a:p>
                  </a:txBody>
                  <a:tcPr marL="121920" marR="121920" marT="60960" marB="60960">
                    <a:lnL w="19050">
                      <a:solidFill>
                        <a:srgbClr val="FFFFFF"/>
                      </a:solidFill>
                      <a:prstDash val="solid"/>
                    </a:lnL>
                    <a:lnR>
                      <a:noFill/>
                    </a:lnR>
                    <a:lnT>
                      <a:noFill/>
                    </a:lnT>
                    <a:lnB w="19050">
                      <a:solidFill>
                        <a:srgbClr val="E34D4D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https://d.book118.com/075244214030011120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MH_OLD_SHAPE_ID" val="2"/>
  <p:tag name="REFSHAPE" val="358682344"/>
</p:tagLst>
</file>

<file path=ppt/tags/tag2.xml><?xml version="1.0" encoding="utf-8"?>
<p:tagLst xmlns:p="http://schemas.openxmlformats.org/presentationml/2006/main">
  <p:tag name="MH_OLD_SHAPE_ID" val="3"/>
  <p:tag name="REFSHAPE" val="358678984"/>
</p:tagLst>
</file>

<file path=ppt/tags/tag3.xml><?xml version="1.0" encoding="utf-8"?>
<p:tagLst xmlns:p="http://schemas.openxmlformats.org/presentationml/2006/main">
  <p:tag name="MH_OLD_SHAPE_ID" val="4"/>
  <p:tag name="REFSHAPE" val="358679104"/>
</p:tagLst>
</file>

<file path=ppt/tags/tag4.xml><?xml version="1.0" encoding="utf-8"?>
<p:tagLst xmlns:p="http://schemas.openxmlformats.org/presentationml/2006/main">
  <p:tag name="MH_OLD_SHAPE_ID" val="5"/>
  <p:tag name="REFSHAPE" val="358679344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77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8777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USESOURCEFORMAT_APPLY" val="1"/>
</p:tagLst>
</file>

<file path=ppt/tags/tag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77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8777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USESOURCEFORMAT_APPLY" val="1"/>
</p:tagLst>
</file>

<file path=ppt/tags/tag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777"/>
  <p:tag name="KSO_WM_UNIT_COMPATIBLE" val="0"/>
  <p:tag name="KSO_WM_UNIT_DIAGRAM_ISNUMVISUAL" val="0"/>
  <p:tag name="KSO_WM_UNIT_DIAGRAM_ISREFERUNIT" val="0"/>
  <p:tag name="KSO_WM_UNIT_HIGHLIGHT" val="0"/>
  <p:tag name="KSO_WM_UNIT_ID" val="diagram20218777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FORE_SCHEMECOLOR_INDEX_BRIGHTNESS" val="0.25"/>
  <p:tag name="KSO_WM_UNIT_TEXT_FILL_TYPE" val="1"/>
  <p:tag name="KSO_WM_UNIT_TYPE" val="a"/>
  <p:tag name="KSO_WM_UNIT_USESOURCEFORMAT_APPLY" val="1"/>
  <p:tag name="KSO_WM_UNIT_VALUE" val="2"/>
</p:tagLst>
</file>

<file path=ppt/tags/tag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77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8777_3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USESOURCEFORMAT_APPLY" val="1"/>
</p:tagLst>
</file>

<file path=ppt/tags/tag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77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8777_3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777"/>
  <p:tag name="KSO_WM_UNIT_COMPATIBLE" val="0"/>
  <p:tag name="KSO_WM_UNIT_DIAGRAM_ISNUMVISUAL" val="0"/>
  <p:tag name="KSO_WM_UNIT_DIAGRAM_ISREFERUNIT" val="0"/>
  <p:tag name="KSO_WM_UNIT_HIGHLIGHT" val="0"/>
  <p:tag name="KSO_WM_UNIT_ID" val="diagram20218777_3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777"/>
  <p:tag name="KSO_WM_UNIT_COMPATIBLE" val="0"/>
  <p:tag name="KSO_WM_UNIT_DIAGRAM_ISNUMVISUAL" val="0"/>
  <p:tag name="KSO_WM_UNIT_DIAGRAM_ISREFERUNIT" val="0"/>
  <p:tag name="KSO_WM_UNIT_HIGHLIGHT" val="0"/>
  <p:tag name="KSO_WM_UNIT_ID" val="diagram20218777_3*l_h_f*1_1_1"/>
  <p:tag name="KSO_WM_UNIT_INDEX" val="1_1_1"/>
  <p:tag name="KSO_WM_UNIT_LAYERLEVEL" val="1_1_1"/>
  <p:tag name="KSO_WM_UNIT_NOCLEAR" val="0"/>
  <p:tag name="KSO_WM_UNIT_PRESET_TEXT" val="单击此处输入正文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1"/>
</p:tagLst>
</file>

<file path=ppt/tags/tag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777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18777_3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777"/>
  <p:tag name="KSO_WM_UNIT_COMPATIBLE" val="0"/>
  <p:tag name="KSO_WM_UNIT_DIAGRAM_ISNUMVISUAL" val="0"/>
  <p:tag name="KSO_WM_UNIT_DIAGRAM_ISREFERUNIT" val="0"/>
  <p:tag name="KSO_WM_UNIT_HIGHLIGHT" val="0"/>
  <p:tag name="KSO_WM_UNIT_ID" val="diagram20218777_3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777"/>
  <p:tag name="KSO_WM_UNIT_COMPATIBLE" val="0"/>
  <p:tag name="KSO_WM_UNIT_DIAGRAM_ISNUMVISUAL" val="0"/>
  <p:tag name="KSO_WM_UNIT_DIAGRAM_ISREFERUNIT" val="0"/>
  <p:tag name="KSO_WM_UNIT_HIGHLIGHT" val="0"/>
  <p:tag name="KSO_WM_UNIT_ID" val="diagram20218777_3*l_h_f*1_2_1"/>
  <p:tag name="KSO_WM_UNIT_INDEX" val="1_2_1"/>
  <p:tag name="KSO_WM_UNIT_LAYERLEVEL" val="1_1_1"/>
  <p:tag name="KSO_WM_UNIT_NOCLEAR" val="0"/>
  <p:tag name="KSO_WM_UNIT_PRESET_TEXT" val="单击此处输入正文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1"/>
</p:tagLst>
</file>

<file path=ppt/tags/tag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777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diagram20218777_3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777"/>
  <p:tag name="KSO_WM_UNIT_COMPATIBLE" val="0"/>
  <p:tag name="KSO_WM_UNIT_DIAGRAM_ISNUMVISUAL" val="0"/>
  <p:tag name="KSO_WM_UNIT_DIAGRAM_ISREFERUNIT" val="0"/>
  <p:tag name="KSO_WM_UNIT_HIGHLIGHT" val="0"/>
  <p:tag name="KSO_WM_UNIT_ID" val="diagram20218777_3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777"/>
  <p:tag name="KSO_WM_UNIT_COMPATIBLE" val="0"/>
  <p:tag name="KSO_WM_UNIT_DIAGRAM_ISNUMVISUAL" val="0"/>
  <p:tag name="KSO_WM_UNIT_DIAGRAM_ISREFERUNIT" val="0"/>
  <p:tag name="KSO_WM_UNIT_HIGHLIGHT" val="0"/>
  <p:tag name="KSO_WM_UNIT_ID" val="diagram20218777_3*l_h_f*1_3_1"/>
  <p:tag name="KSO_WM_UNIT_INDEX" val="1_3_1"/>
  <p:tag name="KSO_WM_UNIT_LAYERLEVEL" val="1_1_1"/>
  <p:tag name="KSO_WM_UNIT_NOCLEAR" val="0"/>
  <p:tag name="KSO_WM_UNIT_PRESET_TEXT" val="单击此处输入正文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1"/>
</p:tagLst>
</file>

<file path=ppt/tags/tag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777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diagram20218777_3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777"/>
  <p:tag name="KSO_WM_UNIT_COMPATIBLE" val="0"/>
  <p:tag name="KSO_WM_UNIT_DIAGRAM_ISNUMVISUAL" val="0"/>
  <p:tag name="KSO_WM_UNIT_DIAGRAM_ISREFERUNIT" val="0"/>
  <p:tag name="KSO_WM_UNIT_HIGHLIGHT" val="0"/>
  <p:tag name="KSO_WM_UNIT_ID" val="diagram20218777_3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777"/>
  <p:tag name="KSO_WM_UNIT_COMPATIBLE" val="0"/>
  <p:tag name="KSO_WM_UNIT_DIAGRAM_ISNUMVISUAL" val="0"/>
  <p:tag name="KSO_WM_UNIT_DIAGRAM_ISREFERUNIT" val="0"/>
  <p:tag name="KSO_WM_UNIT_HIGHLIGHT" val="0"/>
  <p:tag name="KSO_WM_UNIT_ID" val="diagram20218777_3*l_h_f*1_4_1"/>
  <p:tag name="KSO_WM_UNIT_INDEX" val="1_4_1"/>
  <p:tag name="KSO_WM_UNIT_LAYERLEVEL" val="1_1_1"/>
  <p:tag name="KSO_WM_UNIT_NOCLEAR" val="0"/>
  <p:tag name="KSO_WM_UNIT_PRESET_TEXT" val="单击此处输入正文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1"/>
</p:tagLst>
</file>

<file path=ppt/tags/tag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777"/>
  <p:tag name="KSO_WM_UNIT_COMPATIBLE" val="0"/>
  <p:tag name="KSO_WM_UNIT_DIAGRAM_ISNUMVISUAL" val="0"/>
  <p:tag name="KSO_WM_UNIT_DIAGRAM_ISREFERUNIT" val="0"/>
  <p:tag name="KSO_WM_UNIT_FILL_FORE_SCHEMECOLOR_INDEX" val="9"/>
  <p:tag name="KSO_WM_UNIT_FILL_FORE_SCHEMECOLOR_INDEX_BRIGHTNESS" val="0"/>
  <p:tag name="KSO_WM_UNIT_FILL_TYPE" val="1"/>
  <p:tag name="KSO_WM_UNIT_HIGHLIGHT" val="0"/>
  <p:tag name="KSO_WM_UNIT_ID" val="diagram20218777_3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777"/>
  <p:tag name="KSO_WM_UNIT_COMPATIBLE" val="0"/>
  <p:tag name="KSO_WM_UNIT_DIAGRAM_ISNUMVISUAL" val="0"/>
  <p:tag name="KSO_WM_UNIT_DIAGRAM_ISREFERUNIT" val="0"/>
  <p:tag name="KSO_WM_UNIT_HIGHLIGHT" val="0"/>
  <p:tag name="KSO_WM_UNIT_ID" val="diagram20218777_3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777"/>
  <p:tag name="KSO_WM_UNIT_COMPATIBLE" val="0"/>
  <p:tag name="KSO_WM_UNIT_DIAGRAM_ISNUMVISUAL" val="0"/>
  <p:tag name="KSO_WM_UNIT_DIAGRAM_ISREFERUNIT" val="0"/>
  <p:tag name="KSO_WM_UNIT_HIGHLIGHT" val="0"/>
  <p:tag name="KSO_WM_UNIT_ID" val="diagram20218777_3*l_h_f*1_5_1"/>
  <p:tag name="KSO_WM_UNIT_INDEX" val="1_5_1"/>
  <p:tag name="KSO_WM_UNIT_LAYERLEVEL" val="1_1_1"/>
  <p:tag name="KSO_WM_UNIT_NOCLEAR" val="0"/>
  <p:tag name="KSO_WM_UNIT_PRESET_TEXT" val="单击此处输入正文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1"/>
</p:tagLst>
</file>

<file path=ppt/tags/tag2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777"/>
  <p:tag name="KSO_WM_UNIT_COMPATIBLE" val="0"/>
  <p:tag name="KSO_WM_UNIT_DIAGRAM_ISNUMVISUAL" val="0"/>
  <p:tag name="KSO_WM_UNIT_DIAGRAM_ISREFERUNIT" val="0"/>
  <p:tag name="KSO_WM_UNIT_FILL_FORE_SCHEMECOLOR_INDEX" val="10"/>
  <p:tag name="KSO_WM_UNIT_FILL_FORE_SCHEMECOLOR_INDEX_BRIGHTNESS" val="0"/>
  <p:tag name="KSO_WM_UNIT_FILL_TYPE" val="1"/>
  <p:tag name="KSO_WM_UNIT_HIGHLIGHT" val="0"/>
  <p:tag name="KSO_WM_UNIT_ID" val="diagram20218777_3*l_h_i*1_6_1"/>
  <p:tag name="KSO_WM_UNIT_INDEX" val="1_6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777"/>
  <p:tag name="KSO_WM_UNIT_COMPATIBLE" val="0"/>
  <p:tag name="KSO_WM_UNIT_DIAGRAM_ISNUMVISUAL" val="0"/>
  <p:tag name="KSO_WM_UNIT_DIAGRAM_ISREFERUNIT" val="0"/>
  <p:tag name="KSO_WM_UNIT_HIGHLIGHT" val="0"/>
  <p:tag name="KSO_WM_UNIT_ID" val="diagram20218777_3*l_h_i*1_6_2"/>
  <p:tag name="KSO_WM_UNIT_INDEX" val="1_6_2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777"/>
  <p:tag name="KSO_WM_UNIT_COMPATIBLE" val="0"/>
  <p:tag name="KSO_WM_UNIT_DIAGRAM_ISNUMVISUAL" val="0"/>
  <p:tag name="KSO_WM_UNIT_DIAGRAM_ISREFERUNIT" val="0"/>
  <p:tag name="KSO_WM_UNIT_HIGHLIGHT" val="0"/>
  <p:tag name="KSO_WM_UNIT_ID" val="diagram20218777_3*l_h_f*1_6_1"/>
  <p:tag name="KSO_WM_UNIT_INDEX" val="1_6_1"/>
  <p:tag name="KSO_WM_UNIT_LAYERLEVEL" val="1_1_1"/>
  <p:tag name="KSO_WM_UNIT_NOCLEAR" val="0"/>
  <p:tag name="KSO_WM_UNIT_PRESET_TEXT" val="单击此处输入正文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1"/>
</p:tagLst>
</file>

<file path=ppt/tags/tag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diagram20218777_3"/>
  <p:tag name="KSO_WM_SLIDE_INDEX" val="3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diagram"/>
  <p:tag name="KSO_WM_TEMPLATE_COLOR_TYPE" val="0"/>
  <p:tag name="KSO_WM_TEMPLATE_INDEX" val="20218777"/>
  <p:tag name="KSO_WM_TEMPLATE_MASTER_TYPE" val="0"/>
  <p:tag name="KSO_WM_TEMPLATE_SUBCATEGORY" val="0"/>
  <p:tag name="MH" val="20190415144551"/>
  <p:tag name="MH_LIBRARY" val="GRAPHIC"/>
</p:tagLst>
</file>

<file path=ppt/tags/tag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68780"/>
  <p:tag name="KSO_WM_UNIT_COMPATIBLE" val="0"/>
  <p:tag name="KSO_WM_UNIT_DIAGRAM_ISNUMVISUAL" val="0"/>
  <p:tag name="KSO_WM_UNIT_DIAGRAM_ISREFERUNIT" val="0"/>
  <p:tag name="KSO_WM_UNIT_HIGHLIGHT" val="0"/>
  <p:tag name="KSO_WM_UNIT_ID" val="diagram20168780_1*d*1"/>
  <p:tag name="KSO_WM_UNIT_INDEX" val="1"/>
  <p:tag name="KSO_WM_UNIT_LAYERLEVEL" val="1"/>
  <p:tag name="KSO_WM_UNIT_PICTURE_CLIP_FLAG" val="0"/>
  <p:tag name="KSO_WM_UNIT_SUPPORT_UNIT_TYPE" val="[&quot;d&quot;]"/>
  <p:tag name="KSO_WM_UNIT_TYPE" val="d"/>
  <p:tag name="KSO_WM_UNIT_USESOURCEFORMAT_APPLY" val="1"/>
  <p:tag name="KSO_WM_UNIT_VALUE" val="1260*935"/>
</p:tagLst>
</file>

<file path=ppt/tags/tag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68780"/>
  <p:tag name="KSO_WM_UNIT_COMPATIBLE" val="0"/>
  <p:tag name="KSO_WM_UNIT_DIAGRAM_ISNUMVISUAL" val="0"/>
  <p:tag name="KSO_WM_UNIT_DIAGRAM_ISREFERUNIT" val="0"/>
  <p:tag name="KSO_WM_UNIT_HIGHLIGHT" val="0"/>
  <p:tag name="KSO_WM_UNIT_ID" val="diagram201687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大标题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USESOURCEFORMAT_APPLY" val="1"/>
  <p:tag name="KSO_WM_UNIT_VALUE" val="26"/>
</p:tagLst>
</file>

<file path=ppt/tags/tag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68780"/>
  <p:tag name="KSO_WM_UNIT_COMPATIBLE" val="0"/>
  <p:tag name="KSO_WM_UNIT_DIAGRAM_ISNUMVISUAL" val="0"/>
  <p:tag name="KSO_WM_UNIT_DIAGRAM_ISREFERUNIT" val="0"/>
  <p:tag name="KSO_WM_UNIT_HIGHLIGHT" val="0"/>
  <p:tag name="KSO_WM_UNIT_ID" val="diagram20168780_1*l_h_i*1_1_2"/>
  <p:tag name="KSO_WM_UNIT_INDEX" val="1_1_2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6878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168780_1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68780"/>
  <p:tag name="KSO_WM_UNIT_COMPATIBLE" val="0"/>
  <p:tag name="KSO_WM_UNIT_DIAGRAM_ISNUMVISUAL" val="0"/>
  <p:tag name="KSO_WM_UNIT_DIAGRAM_ISREFERUNIT" val="0"/>
  <p:tag name="KSO_WM_UNIT_HIGHLIGHT" val="0"/>
  <p:tag name="KSO_WM_UNIT_ID" val="diagram20168780_1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USESOURCEFORMAT_APPLY" val="1"/>
  <p:tag name="KSO_WM_UNIT_VALUE" val="7"/>
</p:tagLst>
</file>

<file path=ppt/tags/tag3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68780"/>
  <p:tag name="KSO_WM_UNIT_COMPATIBLE" val="0"/>
  <p:tag name="KSO_WM_UNIT_DIAGRAM_ISNUMVISUAL" val="0"/>
  <p:tag name="KSO_WM_UNIT_DIAGRAM_ISREFERUNIT" val="0"/>
  <p:tag name="KSO_WM_UNIT_HIGHLIGHT" val="0"/>
  <p:tag name="KSO_WM_UNIT_ID" val="diagram20168780_1*l_h_f*1_1_1"/>
  <p:tag name="KSO_WM_UNIT_INDEX" val="1_1_1"/>
  <p:tag name="KSO_WM_UNIT_LAYERLEVEL" val="1_1_1"/>
  <p:tag name="KSO_WM_UNIT_NOCLEAR" val="0"/>
  <p:tag name="KSO_WM_UNIT_PRESET_TEXT" val="单击此处添加文本具体内容，简明扼要的阐述您的观点。根据需要可酌情增减文字，以便观者准确的理解您传达的思想。&#13;单击此处添加文本具体内容，简明扼要的阐述您的观点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1"/>
  <p:tag name="KSO_WM_UNIT_VALUE" val="140"/>
</p:tagLst>
</file>

<file path=ppt/tags/tag3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68780"/>
  <p:tag name="KSO_WM_UNIT_COMPATIBLE" val="0"/>
  <p:tag name="KSO_WM_UNIT_DIAGRAM_ISNUMVISUAL" val="0"/>
  <p:tag name="KSO_WM_UNIT_DIAGRAM_ISREFERUNIT" val="0"/>
  <p:tag name="KSO_WM_UNIT_HIGHLIGHT" val="0"/>
  <p:tag name="KSO_WM_UNIT_ID" val="diagram20168780_1*l_h_i*1_2_2"/>
  <p:tag name="KSO_WM_UNIT_INDEX" val="1_2_2"/>
  <p:tag name="KSO_WM_UNIT_LAYERLEVEL" val="1_1_1"/>
  <p:tag name="KSO_WM_UNIT_LINE_FILL_TYPE" val="2"/>
  <p:tag name="KSO_WM_UNIT_LINE_FORE_SCHEMECOLOR_INDEX" val="6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6878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168780_1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68780"/>
  <p:tag name="KSO_WM_UNIT_COMPATIBLE" val="0"/>
  <p:tag name="KSO_WM_UNIT_DIAGRAM_ISNUMVISUAL" val="0"/>
  <p:tag name="KSO_WM_UNIT_DIAGRAM_ISREFERUNIT" val="0"/>
  <p:tag name="KSO_WM_UNIT_HIGHLIGHT" val="0"/>
  <p:tag name="KSO_WM_UNIT_ID" val="diagram20168780_1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USESOURCEFORMAT_APPLY" val="1"/>
  <p:tag name="KSO_WM_UNIT_VALUE" val="7"/>
</p:tagLst>
</file>

<file path=ppt/tags/tag4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68780"/>
  <p:tag name="KSO_WM_UNIT_COMPATIBLE" val="0"/>
  <p:tag name="KSO_WM_UNIT_DIAGRAM_ISNUMVISUAL" val="0"/>
  <p:tag name="KSO_WM_UNIT_DIAGRAM_ISREFERUNIT" val="0"/>
  <p:tag name="KSO_WM_UNIT_HIGHLIGHT" val="0"/>
  <p:tag name="KSO_WM_UNIT_ID" val="diagram20168780_1*l_h_f*1_2_1"/>
  <p:tag name="KSO_WM_UNIT_INDEX" val="1_2_1"/>
  <p:tag name="KSO_WM_UNIT_LAYERLEVEL" val="1_1_1"/>
  <p:tag name="KSO_WM_UNIT_NOCLEAR" val="0"/>
  <p:tag name="KSO_WM_UNIT_PRESET_TEXT" val="单击此处添加文本具体内容，简明扼要的阐述您的观点。根据需要可酌情增减文字，以便观者准确的理解您传达的思想。&#13;单击此处添加文本具体内容，简明扼要的阐述您的观点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1"/>
  <p:tag name="KSO_WM_UNIT_VALUE" val="140"/>
</p:tagLst>
</file>

<file path=ppt/tags/tag4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diagram20168780_1"/>
  <p:tag name="KSO_WM_SLIDE_INDEX" val="1"/>
  <p:tag name="KSO_WM_SLIDE_ITEM_CNT" val="2"/>
  <p:tag name="KSO_WM_SLIDE_LAYOUT" val="a_d_l"/>
  <p:tag name="KSO_WM_SLIDE_LAYOUT_CNT" val="1_1_1"/>
  <p:tag name="KSO_WM_SLIDE_POSITION" val="48.7953*134.159"/>
  <p:tag name="KSO_WM_SLIDE_SIZE" val="568.709*357.578"/>
  <p:tag name="KSO_WM_SLIDE_SUBTYPE" val="diag"/>
  <p:tag name="KSO_WM_SLIDE_TYPE" val="text"/>
  <p:tag name="KSO_WM_TAG_VERSION" val="1.0"/>
  <p:tag name="KSO_WM_TEMPLATE_CATEGORY" val="diagram"/>
  <p:tag name="KSO_WM_TEMPLATE_COLOR_TYPE" val="1"/>
  <p:tag name="KSO_WM_TEMPLATE_INDEX" val="20168780"/>
  <p:tag name="KSO_WM_TEMPLATE_MASTER_TYPE" val="0"/>
  <p:tag name="KSO_WM_TEMPLATE_SUBCATEGORY" val="0"/>
</p:tagLst>
</file>

<file path=ppt/tags/tag42.xml><?xml version="1.0" encoding="utf-8"?>
<p:tagLst xmlns:p="http://schemas.openxmlformats.org/presentationml/2006/main">
  <p:tag name="KSO_WM_BEAUTIFY_FLAG" val="#wm#"/>
  <p:tag name="KSO_WM_CHIP_GROUPID" val="5f2226f7c4814ce96fb13b65"/>
  <p:tag name="KSO_WM_CHIP_XID" val="5f2226f7c4814ce96fb13b66"/>
  <p:tag name="KSO_WM_TAG_VERSION" val="1.0"/>
  <p:tag name="KSO_WM_TEMPLATE_ASSEMBLE_GROUPID" val="60656f474054ed1e2fb806cd"/>
  <p:tag name="KSO_WM_TEMPLATE_ASSEMBLE_XID" val="60656f474054ed1e2fb806cd"/>
  <p:tag name="KSO_WM_TEMPLATE_CATEGORY" val="diagram"/>
  <p:tag name="KSO_WM_TEMPLATE_INDEX" val="20212451"/>
  <p:tag name="KSO_WM_UNIT_BLOCK" val="0"/>
  <p:tag name="KSO_WM_UNIT_COMPATIBLE" val="0"/>
  <p:tag name="KSO_WM_UNIT_DEC_AREA_ID" val="21077df843294bb29e5881ab0b2d2644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1}"/>
  <p:tag name="KSO_WM_UNIT_DIAGRAM_ISNUMVISUAL" val="0"/>
  <p:tag name="KSO_WM_UNIT_DIAGRAM_ISREFERUNIT" val="0"/>
  <p:tag name="KSO_WM_UNIT_HIGHLIGHT" val="0"/>
  <p:tag name="KSO_WM_UNIT_ID" val="diagram20212451_1*i*1"/>
  <p:tag name="KSO_WM_UNIT_INDEX" val="1"/>
  <p:tag name="KSO_WM_UNIT_LAYERLEVEL" val="1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768"/>
</p:tagLst>
</file>

<file path=ppt/tags/tag43.xml><?xml version="1.0" encoding="utf-8"?>
<p:tagLst xmlns:p="http://schemas.openxmlformats.org/presentationml/2006/main">
  <p:tag name="KSO_WM_ASSEMBLE_CHIP_INDEX" val="d6b9a4b34a014d75a9a0a81d1e3edcc7"/>
  <p:tag name="KSO_WM_BEAUTIFY_FLAG" val="#wm#"/>
  <p:tag name="KSO_WM_CHIP_FILLAREA_FILL_RULE" val="{&quot;fill_align&quot;:&quot;lb&quot;,&quot;fill_mode&quot;:&quot;full&quot;,&quot;sacle_strategy&quot;:&quot;smart&quot;}"/>
  <p:tag name="KSO_WM_CHIP_GROUPID" val="5e7881253197e252a37019b5"/>
  <p:tag name="KSO_WM_CHIP_XID" val="5e7881253197e252a37019b6"/>
  <p:tag name="KSO_WM_TAG_VERSION" val="1.0"/>
  <p:tag name="KSO_WM_TEMPLATE_ASSEMBLE_GROUPID" val="606570444054ed1e2fb814a6"/>
  <p:tag name="KSO_WM_TEMPLATE_ASSEMBLE_XID" val="606570444054ed1e2fb814a6"/>
  <p:tag name="KSO_WM_TEMPLATE_CATEGORY" val="diagram"/>
  <p:tag name="KSO_WM_TEMPLATE_INDEX" val="20217050"/>
  <p:tag name="KSO_WM_UNIT_BLOCK" val="0"/>
  <p:tag name="KSO_WM_UNIT_COMPATIBLE" val="0"/>
  <p:tag name="KSO_WM_UNIT_DEC_AREA_ID" val="f4365f2790914a939acada6e6471ff35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24;44;4"/>
  <p:tag name="KSO_WM_UNIT_DIAGRAM_ISNUMVISUAL" val="0"/>
  <p:tag name="KSO_WM_UNIT_DIAGRAM_ISREFERUNIT" val="0"/>
  <p:tag name="KSO_WM_UNIT_HIGHLIGHT" val="0"/>
  <p:tag name="KSO_WM_UNIT_ID" val="diagram2021705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标题"/>
  <p:tag name="KSO_WM_UNIT_SHOW_EDIT_AREA_INDICATION" val="1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11"/>
</p:tagLst>
</file>

<file path=ppt/tags/tag44.xml><?xml version="1.0" encoding="utf-8"?>
<p:tagLst xmlns:p="http://schemas.openxmlformats.org/presentationml/2006/main">
  <p:tag name="KSO_WM_ASSEMBLE_CHIP_INDEX" val="9febf74a8ce04196ac33616c5e44fc1b"/>
  <p:tag name="KSO_WM_BEAUTIFY_FLAG" val="#wm#"/>
  <p:tag name="KSO_WM_CHIP_FILLAREA_FILL_RULE" val="{&quot;fill_align&quot;:&quot;lt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70444054ed1e2fb814a6"/>
  <p:tag name="KSO_WM_TEMPLATE_ASSEMBLE_XID" val="606570444054ed1e2fb814a6"/>
  <p:tag name="KSO_WM_TEMPLATE_CATEGORY" val="diagram"/>
  <p:tag name="KSO_WM_TEMPLATE_INDEX" val="20217050"/>
  <p:tag name="KSO_WM_UNIT_BLOCK" val="0"/>
  <p:tag name="KSO_WM_UNIT_COMPATIBLE" val="0"/>
  <p:tag name="KSO_WM_UNIT_DEC_AREA_ID" val="9fac0f58e4e84449b138ef9b8595077c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7050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。"/>
  <p:tag name="KSO_WM_UNIT_SHOW_EDIT_AREA_INDICATION" val="1"/>
  <p:tag name="KSO_WM_UNIT_SM_LIMIT_TYPE" val="2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126"/>
</p:tagLst>
</file>

<file path=ppt/tags/tag45.xml><?xml version="1.0" encoding="utf-8"?>
<p:tagLst xmlns:p="http://schemas.openxmlformats.org/presentationml/2006/main">
  <p:tag name="KSO_WM_ASSEMBLE_CHIP_INDEX" val="b934fee62fb24a3baacc60bfdbc78f34"/>
  <p:tag name="KSO_WM_BEAUTIFY_FLAG" val="#wm#"/>
  <p:tag name="KSO_WM_CHIP_FILLAREA_FILL_RULE" val="{&quot;fill_align&quot;:&quot;cm&quot;,&quot;fill_mode&quot;:&quot;full&quot;,&quot;sacle_strategy&quot;:&quot;smart&quot;}"/>
  <p:tag name="KSO_WM_CHIP_GROUPID" val="5e7310da9a230a26b9e88a19"/>
  <p:tag name="KSO_WM_CHIP_XID" val="5e7310da9a230a26b9e88a1a"/>
  <p:tag name="KSO_WM_TAG_VERSION" val="1.0"/>
  <p:tag name="KSO_WM_TEMPLATE_ASSEMBLE_GROUPID" val="60656f474054ed1e2fb806cd"/>
  <p:tag name="KSO_WM_TEMPLATE_ASSEMBLE_XID" val="60656f474054ed1e2fb806cd"/>
  <p:tag name="KSO_WM_TEMPLATE_CATEGORY" val="diagram"/>
  <p:tag name="KSO_WM_TEMPLATE_INDEX" val="20212451"/>
  <p:tag name="KSO_WM_UNIT_COMPATIBLE" val="1"/>
  <p:tag name="KSO_WM_UNIT_DEC_AREA_ID" val="41a6b7af44af44c0b69b80b13839bd66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12451_1*d*1"/>
  <p:tag name="KSO_WM_UNIT_INDEX" val="1"/>
  <p:tag name="KSO_WM_UNIT_LAYERLEVEL" val="1"/>
  <p:tag name="KSO_WM_UNIT_PLACING_PICTURE" val="b934fee62fb24a3baacc60bfdbc78f34"/>
  <p:tag name="KSO_WM_UNIT_PLACING_PICTURE_COLLAGE_VIEWPORT" val="{&quot;height&quot;:5868.045669291339,&quot;width&quot;:4445.484523401081}"/>
  <p:tag name="KSO_WM_UNIT_PLACING_PICTURE_INFO" val="{&quot;code&quot;:&quot;&quot;,&quot;full_picture&quot;:false,&quot;scheme&quot;:&quot;&quot;,&quot;spacing&quot;:5}"/>
  <p:tag name="KSO_WM_UNIT_SM_LIMIT_TYPE" val="2"/>
  <p:tag name="KSO_WM_UNIT_TYPE" val="d"/>
  <p:tag name="KSO_WM_UNIT_VALUE" val="1396*1058"/>
</p:tagLst>
</file>

<file path=ppt/tags/tag46.xml><?xml version="1.0" encoding="utf-8"?>
<p:tagLst xmlns:p="http://schemas.openxmlformats.org/presentationml/2006/main">
  <p:tag name="KSO_WM_BEAUTIFY_FLAG" val="#wm#"/>
  <p:tag name="KSO_WM_CHIP_DECFILLPROP" val="[]"/>
  <p:tag name="KSO_WM_CHIP_FILLPROP" val="[[{&quot;text_align&quot;:&quot;cm&quot;,&quot;text_direction&quot;:&quot;horizontal&quot;,&quot;support_features&quot;:[&quot;creativepic&quot;],&quot;support_big_font&quot;:false,&quot;picture_toward&quot;:1,&quot;picture_dockside&quot;:[],&quot;fill_id&quot;:&quot;ea24516ef22941bda3c0fadbdb233f5f&quot;,&quot;fill_align&quot;:&quot;cm&quot;,&quot;chip_types&quot;:[&quot;picture&quot;]},{&quot;text_align&quot;:&quot;lb&quot;,&quot;text_direction&quot;:&quot;horizontal&quot;,&quot;support_big_font&quot;:false,&quot;picture_toward&quot;:0,&quot;picture_dockside&quot;:[],&quot;fill_id&quot;:&quot;e64d6b39dbcb4f5e8b45c2814b499727&quot;,&quot;fill_align&quot;:&quot;lb&quot;,&quot;chip_types&quot;:[&quot;text&quot;,&quot;header&quot;]},{&quot;text_align&quot;:&quot;lt&quot;,&quot;text_direction&quot;:&quot;horizontal&quot;,&quot;support_big_font&quot;:false,&quot;picture_toward&quot;:0,&quot;picture_dockside&quot;:[],&quot;fill_id&quot;:&quot;4cac0ce68cb84566b51d233488c6b209&quot;,&quot;fill_align&quot;:&quot;lt&quot;,&quot;chip_types&quot;:[&quot;text&quot;]}]]"/>
  <p:tag name="KSO_WM_CHIP_GROUPID" val="5facfe54998712faa657a884"/>
  <p:tag name="KSO_WM_CHIP_INFOS" val="{&quot;type&quot;:0,&quot;layout_type&quot;:&quot;leftright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facfe54998712faa657a885"/>
  <p:tag name="KSO_WM_SLIDE_BACKGROUND_TYPE" val="general"/>
  <p:tag name="KSO_WM_SLIDE_BK_DARK_LIGHT" val="2"/>
  <p:tag name="KSO_WM_SLIDE_ID" val="diagram20217050_1"/>
  <p:tag name="KSO_WM_SLIDE_INDEX" val="1"/>
  <p:tag name="KSO_WM_SLIDE_ITEM_CNT" val="0"/>
  <p:tag name="KSO_WM_SLIDE_LAYOUT" val="a_d_f"/>
  <p:tag name="KSO_WM_SLIDE_LAYOUT_CNT" val="1_1_1"/>
  <p:tag name="KSO_WM_SLIDE_LAYOUT_INFO" val="{&quot;direction&quot;:1,&quot;id&quot;:&quot;2021-04-01T16:15:46&quot;,&quot;maxSize&quot;:{&quot;size1&quot;:63.699671777089442},&quot;minSize&quot;:{&quot;size1&quot;:43.799671777089436},&quot;normalSize&quot;:{&quot;size1&quot;:57.918421777089449},&quot;subLayout&quot;:[{&quot;id&quot;:&quot;2021-04-01T16:15:46&quot;,&quot;maxSize&quot;:{&quot;size1&quot;:57.843234170051041},&quot;minSize&quot;:{&quot;size1&quot;:22.243234170051032},&quot;normalSize&quot;:{&quot;size1&quot;:34.809900836717709},&quot;subLayout&quot;:[{&quot;id&quot;:&quot;2021-04-01T16:15:46&quot;,&quot;margin&quot;:{&quot;bottom&quot;:0.026000002399086952,&quot;left&quot;:2.5399999618530273,&quot;right&quot;:1.6670000553131104,&quot;top&quot;:1.6929999589920044},&quot;type&quot;:0},{&quot;id&quot;:&quot;2021-04-01T16:15:46&quot;,&quot;margin&quot;:{&quot;bottom&quot;:1.6929999589920044,&quot;left&quot;:2.5399999618530273,&quot;right&quot;:1.6670000553131104,&quot;top&quot;:0.81999999284744263},&quot;type&quot;:0}],&quot;type&quot;:0},{&quot;id&quot;:&quot;2021-04-01T16:15:46&quot;,&quot;margin&quot;:{&quot;bottom&quot;:1.6929999589920044,&quot;left&quot;:0.026000002399086952,&quot;right&quot;:1.6929999589920044,&quot;top&quot;:1.6929999589920044},&quot;type&quot;:0}],&quot;type&quot;:0}"/>
  <p:tag name="KSO_WM_SLIDE_POSITION" val="72*95"/>
  <p:tag name="KSO_WM_SLIDE_RATIO" val="1.777778"/>
  <p:tag name="KSO_WM_SLIDE_SIZE" val="816*348"/>
  <p:tag name="KSO_WM_SLIDE_SUBTYPE" val="picTxt"/>
  <p:tag name="KSO_WM_SLIDE_SUPPORT_FEATURE_TYPE" val="8"/>
  <p:tag name="KSO_WM_SLIDE_TYPE" val="text"/>
  <p:tag name="KSO_WM_TAG_VERSION" val="1.0"/>
  <p:tag name="KSO_WM_TEMPLATE_ASSEMBLE_GROUPID" val="606570444054ed1e2fb814a6"/>
  <p:tag name="KSO_WM_TEMPLATE_ASSEMBLE_XID" val="606570444054ed1e2fb814a6"/>
  <p:tag name="KSO_WM_TEMPLATE_CATEGORY" val="diagram"/>
  <p:tag name="KSO_WM_TEMPLATE_COLOR_TYPE" val="1"/>
  <p:tag name="KSO_WM_TEMPLATE_INDEX" val="20217050"/>
  <p:tag name="KSO_WM_TEMPLATE_MASTER_TYPE" val="0"/>
  <p:tag name="KSO_WM_TEMPLATE_SUBCATEGORY" val="2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170317"/>
  <p:tag name="KSO_WM_UNIT_ID" val="diagram20170317_2*i*1"/>
  <p:tag name="KSO_WM_UNIT_INDEX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317"/>
  <p:tag name="KSO_WM_UNIT_FILL_FORE_SCHEMECOLOR_INDEX" val="7"/>
  <p:tag name="KSO_WM_UNIT_FILL_TYPE" val="1"/>
  <p:tag name="KSO_WM_UNIT_ID" val="diagram20170317_2*l_h_i*1_2_1"/>
  <p:tag name="KSO_WM_UNIT_INDEX" val="1_2_1"/>
  <p:tag name="KSO_WM_UNIT_LAYERLEVEL" val="1_1_1"/>
  <p:tag name="KSO_WM_UNIT_TEXT_FILL_FORE_SCHEMECOLOR_INDEX" val="13"/>
  <p:tag name="KSO_WM_UNIT_TEXT_FILL_TYPE" val="1"/>
  <p:tag name="KSO_WM_UNIT_TYPE" val="l_h_i"/>
</p:tagLst>
</file>

<file path=ppt/tags/tag4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317"/>
  <p:tag name="KSO_WM_UNIT_FILL_FORE_SCHEMECOLOR_INDEX" val="6"/>
  <p:tag name="KSO_WM_UNIT_FILL_TYPE" val="1"/>
  <p:tag name="KSO_WM_UNIT_ID" val="diagram20170317_2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</p:tagLst>
</file>

<file path=ppt/tags/tag5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317"/>
  <p:tag name="KSO_WM_UNIT_FILL_FORE_SCHEMECOLOR_INDEX" val="7"/>
  <p:tag name="KSO_WM_UNIT_FILL_TYPE" val="1"/>
  <p:tag name="KSO_WM_UNIT_ID" val="diagram20170317_2*l_h_i*1_2_3"/>
  <p:tag name="KSO_WM_UNIT_INDEX" val="1_2_3"/>
  <p:tag name="KSO_WM_UNIT_LAYERLEVEL" val="1_1_1"/>
  <p:tag name="KSO_WM_UNIT_TEXT_FILL_FORE_SCHEMECOLOR_INDEX" val="13"/>
  <p:tag name="KSO_WM_UNIT_TEXT_FILL_TYPE" val="1"/>
  <p:tag name="KSO_WM_UNIT_TYPE" val="l_h_i"/>
</p:tagLst>
</file>

<file path=ppt/tags/tag5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317"/>
  <p:tag name="KSO_WM_UNIT_FILL_FORE_SCHEMECOLOR_INDEX" val="6"/>
  <p:tag name="KSO_WM_UNIT_FILL_TYPE" val="1"/>
  <p:tag name="KSO_WM_UNIT_ID" val="diagram20170317_2*l_h_i*1_2_4"/>
  <p:tag name="KSO_WM_UNIT_INDEX" val="1_2_4"/>
  <p:tag name="KSO_WM_UNIT_LAYERLEVEL" val="1_1_1"/>
  <p:tag name="KSO_WM_UNIT_TEXT_FILL_FORE_SCHEMECOLOR_INDEX" val="13"/>
  <p:tag name="KSO_WM_UNIT_TEXT_FILL_TYPE" val="1"/>
  <p:tag name="KSO_WM_UNIT_TYPE" val="l_h_i"/>
</p:tagLst>
</file>

<file path=ppt/tags/tag5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317"/>
  <p:tag name="KSO_WM_UNIT_FILL_FORE_SCHEMECOLOR_INDEX" val="5"/>
  <p:tag name="KSO_WM_UNIT_FILL_TYPE" val="1"/>
  <p:tag name="KSO_WM_UNIT_ID" val="diagram20170317_2*l_h_i*1_2_5"/>
  <p:tag name="KSO_WM_UNIT_INDEX" val="1_2_5"/>
  <p:tag name="KSO_WM_UNIT_LAYERLEVEL" val="1_1_1"/>
  <p:tag name="KSO_WM_UNIT_TEXT_FILL_FORE_SCHEMECOLOR_INDEX" val="13"/>
  <p:tag name="KSO_WM_UNIT_TEXT_FILL_TYPE" val="1"/>
  <p:tag name="KSO_WM_UNIT_TYPE" val="l_h_i"/>
</p:tagLst>
</file>

<file path=ppt/tags/tag5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317"/>
  <p:tag name="KSO_WM_UNIT_FILL_FORE_SCHEMECOLOR_INDEX" val="5"/>
  <p:tag name="KSO_WM_UNIT_FILL_TYPE" val="1"/>
  <p:tag name="KSO_WM_UNIT_ID" val="diagram20170317_2*l_h_i*1_2_6"/>
  <p:tag name="KSO_WM_UNIT_INDEX" val="1_2_6"/>
  <p:tag name="KSO_WM_UNIT_LAYERLEVEL" val="1_1_1"/>
  <p:tag name="KSO_WM_UNIT_TEXT_FILL_FORE_SCHEMECOLOR_INDEX" val="13"/>
  <p:tag name="KSO_WM_UNIT_TEXT_FILL_TYPE" val="1"/>
  <p:tag name="KSO_WM_UNIT_TYPE" val="l_h_i"/>
</p:tagLst>
</file>

<file path=ppt/tags/tag5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317"/>
  <p:tag name="KSO_WM_UNIT_FILL_FORE_SCHEMECOLOR_INDEX" val="5"/>
  <p:tag name="KSO_WM_UNIT_FILL_TYPE" val="1"/>
  <p:tag name="KSO_WM_UNIT_ID" val="diagram20170317_2*l_h_i*1_2_7"/>
  <p:tag name="KSO_WM_UNIT_INDEX" val="1_2_7"/>
  <p:tag name="KSO_WM_UNIT_LAYERLEVEL" val="1_1_1"/>
  <p:tag name="KSO_WM_UNIT_TEXT_FILL_FORE_SCHEMECOLOR_INDEX" val="13"/>
  <p:tag name="KSO_WM_UNIT_TEXT_FILL_TYPE" val="1"/>
  <p:tag name="KSO_WM_UNIT_TYPE" val="l_h_i"/>
</p:tagLst>
</file>

<file path=ppt/tags/tag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317"/>
  <p:tag name="KSO_WM_UNIT_FILL_FORE_SCHEMECOLOR_INDEX" val="6"/>
  <p:tag name="KSO_WM_UNIT_FILL_TYPE" val="1"/>
  <p:tag name="KSO_WM_UNIT_ID" val="diagram20170317_2*l_h_i*1_2_8"/>
  <p:tag name="KSO_WM_UNIT_INDEX" val="1_2_8"/>
  <p:tag name="KSO_WM_UNIT_LAYERLEVEL" val="1_1_1"/>
  <p:tag name="KSO_WM_UNIT_TEXT_FILL_FORE_SCHEMECOLOR_INDEX" val="13"/>
  <p:tag name="KSO_WM_UNIT_TEXT_FILL_TYPE" val="1"/>
  <p:tag name="KSO_WM_UNIT_TYPE" val="l_h_i"/>
</p:tagLst>
</file>

<file path=ppt/tags/tag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317"/>
  <p:tag name="KSO_WM_UNIT_FILL_FORE_SCHEMECOLOR_INDEX" val="6"/>
  <p:tag name="KSO_WM_UNIT_FILL_TYPE" val="1"/>
  <p:tag name="KSO_WM_UNIT_ID" val="diagram20170317_2*l_h_i*1_2_9"/>
  <p:tag name="KSO_WM_UNIT_INDEX" val="1_2_9"/>
  <p:tag name="KSO_WM_UNIT_LAYERLEVEL" val="1_1_1"/>
  <p:tag name="KSO_WM_UNIT_TEXT_FILL_FORE_SCHEMECOLOR_INDEX" val="13"/>
  <p:tag name="KSO_WM_UNIT_TEXT_FILL_TYPE" val="1"/>
  <p:tag name="KSO_WM_UNIT_TYPE" val="l_h_i"/>
</p:tagLst>
</file>

<file path=ppt/tags/tag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317"/>
  <p:tag name="KSO_WM_UNIT_FILL_FORE_SCHEMECOLOR_INDEX" val="7"/>
  <p:tag name="KSO_WM_UNIT_FILL_TYPE" val="1"/>
  <p:tag name="KSO_WM_UNIT_ID" val="diagram20170317_2*l_h_i*1_2_10"/>
  <p:tag name="KSO_WM_UNIT_INDEX" val="1_2_10"/>
  <p:tag name="KSO_WM_UNIT_LAYERLEVEL" val="1_1_1"/>
  <p:tag name="KSO_WM_UNIT_TEXT_FILL_FORE_SCHEMECOLOR_INDEX" val="13"/>
  <p:tag name="KSO_WM_UNIT_TEXT_FILL_TYPE" val="1"/>
  <p:tag name="KSO_WM_UNIT_TYPE" val="l_h_i"/>
</p:tagLst>
</file>

<file path=ppt/tags/tag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317"/>
  <p:tag name="KSO_WM_UNIT_FILL_FORE_SCHEMECOLOR_INDEX" val="6"/>
  <p:tag name="KSO_WM_UNIT_FILL_TYPE" val="1"/>
  <p:tag name="KSO_WM_UNIT_ID" val="diagram20170317_2*l_h_i*1_2_11"/>
  <p:tag name="KSO_WM_UNIT_INDEX" val="1_2_11"/>
  <p:tag name="KSO_WM_UNIT_LAYERLEVEL" val="1_1_1"/>
  <p:tag name="KSO_WM_UNIT_TEXT_FILL_FORE_SCHEMECOLOR_INDEX" val="13"/>
  <p:tag name="KSO_WM_UNIT_TEXT_FILL_TYPE" val="1"/>
  <p:tag name="KSO_WM_UNIT_TYPE" val="l_h_i"/>
</p:tagLst>
</file>

<file path=ppt/tags/tag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317"/>
  <p:tag name="KSO_WM_UNIT_FILL_FORE_SCHEMECOLOR_INDEX" val="6"/>
  <p:tag name="KSO_WM_UNIT_FILL_TYPE" val="1"/>
  <p:tag name="KSO_WM_UNIT_ID" val="diagram20170317_2*l_h_i*1_2_12"/>
  <p:tag name="KSO_WM_UNIT_INDEX" val="1_2_12"/>
  <p:tag name="KSO_WM_UNIT_LAYERLEVEL" val="1_1_1"/>
  <p:tag name="KSO_WM_UNIT_TEXT_FILL_FORE_SCHEMECOLOR_INDEX" val="13"/>
  <p:tag name="KSO_WM_UNIT_TEXT_FILL_TYPE" val="1"/>
  <p:tag name="KSO_WM_UNIT_TYPE" val="l_h_i"/>
</p:tagLst>
</file>

<file path=ppt/tags/tag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317"/>
  <p:tag name="KSO_WM_UNIT_FILL_FORE_SCHEMECOLOR_INDEX" val="5"/>
  <p:tag name="KSO_WM_UNIT_FILL_TYPE" val="1"/>
  <p:tag name="KSO_WM_UNIT_ID" val="diagram20170317_2*l_h_i*1_2_13"/>
  <p:tag name="KSO_WM_UNIT_INDEX" val="1_2_13"/>
  <p:tag name="KSO_WM_UNIT_LAYERLEVEL" val="1_1_1"/>
  <p:tag name="KSO_WM_UNIT_TEXT_FILL_FORE_SCHEMECOLOR_INDEX" val="13"/>
  <p:tag name="KSO_WM_UNIT_TEXT_FILL_TYPE" val="1"/>
  <p:tag name="KSO_WM_UNIT_TYPE" val="l_h_i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317"/>
  <p:tag name="KSO_WM_UNIT_ID" val="diagram20170317_2*l_h_i*1_2_15"/>
  <p:tag name="KSO_WM_UNIT_INDEX" val="1_2_15"/>
  <p:tag name="KSO_WM_UNIT_LAYERLEVEL" val="1_1_1"/>
  <p:tag name="KSO_WM_UNIT_TEXT_FILL_FORE_SCHEMECOLOR_INDEX" val="14"/>
  <p:tag name="KSO_WM_UNIT_TEXT_FILL_TYPE" val="1"/>
  <p:tag name="KSO_WM_UNIT_TYPE" val="l_h_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170317"/>
  <p:tag name="KSO_WM_UNIT_ID" val="diagram20170317_2*i*61"/>
  <p:tag name="KSO_WM_UNIT_INDEX" val="6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317"/>
  <p:tag name="KSO_WM_UNIT_FILL_FORE_SCHEMECOLOR_INDEX" val="7"/>
  <p:tag name="KSO_WM_UNIT_FILL_TYPE" val="1"/>
  <p:tag name="KSO_WM_UNIT_ID" val="diagram20170317_2*l_h_i*1_1_1"/>
  <p:tag name="KSO_WM_UNIT_INDEX" val="1_1_1"/>
  <p:tag name="KSO_WM_UNIT_LAYERLEVEL" val="1_1_1"/>
  <p:tag name="KSO_WM_UNIT_TEXT_FILL_FORE_SCHEMECOLOR_INDEX" val="13"/>
  <p:tag name="KSO_WM_UNIT_TEXT_FILL_TYPE" val="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317"/>
  <p:tag name="KSO_WM_UNIT_FILL_FORE_SCHEMECOLOR_INDEX" val="6"/>
  <p:tag name="KSO_WM_UNIT_FILL_TYPE" val="1"/>
  <p:tag name="KSO_WM_UNIT_ID" val="diagram20170317_2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317"/>
  <p:tag name="KSO_WM_UNIT_FILL_FORE_SCHEMECOLOR_INDEX" val="7"/>
  <p:tag name="KSO_WM_UNIT_FILL_TYPE" val="1"/>
  <p:tag name="KSO_WM_UNIT_ID" val="diagram20170317_2*l_h_i*1_1_3"/>
  <p:tag name="KSO_WM_UNIT_INDEX" val="1_1_3"/>
  <p:tag name="KSO_WM_UNIT_LAYERLEVEL" val="1_1_1"/>
  <p:tag name="KSO_WM_UNIT_TEXT_FILL_FORE_SCHEMECOLOR_INDEX" val="13"/>
  <p:tag name="KSO_WM_UNIT_TEXT_FILL_TYPE" val="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317"/>
  <p:tag name="KSO_WM_UNIT_FILL_FORE_SCHEMECOLOR_INDEX" val="6"/>
  <p:tag name="KSO_WM_UNIT_FILL_TYPE" val="1"/>
  <p:tag name="KSO_WM_UNIT_ID" val="diagram20170317_2*l_h_i*1_1_4"/>
  <p:tag name="KSO_WM_UNIT_INDEX" val="1_1_4"/>
  <p:tag name="KSO_WM_UNIT_LAYERLEVEL" val="1_1_1"/>
  <p:tag name="KSO_WM_UNIT_TEXT_FILL_FORE_SCHEMECOLOR_INDEX" val="13"/>
  <p:tag name="KSO_WM_UNIT_TEXT_FILL_TYPE" val="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317"/>
  <p:tag name="KSO_WM_UNIT_FILL_FORE_SCHEMECOLOR_INDEX" val="5"/>
  <p:tag name="KSO_WM_UNIT_FILL_TYPE" val="1"/>
  <p:tag name="KSO_WM_UNIT_ID" val="diagram20170317_2*l_h_i*1_1_5"/>
  <p:tag name="KSO_WM_UNIT_INDEX" val="1_1_5"/>
  <p:tag name="KSO_WM_UNIT_LAYERLEVEL" val="1_1_1"/>
  <p:tag name="KSO_WM_UNIT_TEXT_FILL_FORE_SCHEMECOLOR_INDEX" val="13"/>
  <p:tag name="KSO_WM_UNIT_TEXT_FILL_TYPE" val="1"/>
  <p:tag name="KSO_WM_UNIT_TYPE" val="l_h_i"/>
</p:tagLst>
</file>

<file path=ppt/tags/tag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317"/>
  <p:tag name="KSO_WM_UNIT_FILL_FORE_SCHEMECOLOR_INDEX" val="5"/>
  <p:tag name="KSO_WM_UNIT_FILL_TYPE" val="1"/>
  <p:tag name="KSO_WM_UNIT_ID" val="diagram20170317_2*l_h_i*1_1_6"/>
  <p:tag name="KSO_WM_UNIT_INDEX" val="1_1_6"/>
  <p:tag name="KSO_WM_UNIT_LAYERLEVEL" val="1_1_1"/>
  <p:tag name="KSO_WM_UNIT_TEXT_FILL_FORE_SCHEMECOLOR_INDEX" val="13"/>
  <p:tag name="KSO_WM_UNIT_TEXT_FILL_TYPE" val="1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317"/>
  <p:tag name="KSO_WM_UNIT_FILL_FORE_SCHEMECOLOR_INDEX" val="5"/>
  <p:tag name="KSO_WM_UNIT_FILL_TYPE" val="1"/>
  <p:tag name="KSO_WM_UNIT_ID" val="diagram20170317_2*l_h_i*1_1_7"/>
  <p:tag name="KSO_WM_UNIT_INDEX" val="1_1_7"/>
  <p:tag name="KSO_WM_UNIT_LAYERLEVEL" val="1_1_1"/>
  <p:tag name="KSO_WM_UNIT_TEXT_FILL_FORE_SCHEMECOLOR_INDEX" val="13"/>
  <p:tag name="KSO_WM_UNIT_TEXT_FILL_TYPE" val="1"/>
  <p:tag name="KSO_WM_UNIT_TYPE" val="l_h_i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317"/>
  <p:tag name="KSO_WM_UNIT_FILL_FORE_SCHEMECOLOR_INDEX" val="6"/>
  <p:tag name="KSO_WM_UNIT_FILL_TYPE" val="1"/>
  <p:tag name="KSO_WM_UNIT_ID" val="diagram20170317_2*l_h_i*1_1_8"/>
  <p:tag name="KSO_WM_UNIT_INDEX" val="1_1_8"/>
  <p:tag name="KSO_WM_UNIT_LAYERLEVEL" val="1_1_1"/>
  <p:tag name="KSO_WM_UNIT_TEXT_FILL_FORE_SCHEMECOLOR_INDEX" val="13"/>
  <p:tag name="KSO_WM_UNIT_TEXT_FILL_TYPE" val="1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317"/>
  <p:tag name="KSO_WM_UNIT_FILL_FORE_SCHEMECOLOR_INDEX" val="6"/>
  <p:tag name="KSO_WM_UNIT_FILL_TYPE" val="1"/>
  <p:tag name="KSO_WM_UNIT_ID" val="diagram20170317_2*l_h_i*1_1_9"/>
  <p:tag name="KSO_WM_UNIT_INDEX" val="1_1_9"/>
  <p:tag name="KSO_WM_UNIT_LAYERLEVEL" val="1_1_1"/>
  <p:tag name="KSO_WM_UNIT_TEXT_FILL_FORE_SCHEMECOLOR_INDEX" val="13"/>
  <p:tag name="KSO_WM_UNIT_TEXT_FILL_TYPE" val="1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317"/>
  <p:tag name="KSO_WM_UNIT_FILL_FORE_SCHEMECOLOR_INDEX" val="7"/>
  <p:tag name="KSO_WM_UNIT_FILL_TYPE" val="1"/>
  <p:tag name="KSO_WM_UNIT_ID" val="diagram20170317_2*l_h_i*1_1_10"/>
  <p:tag name="KSO_WM_UNIT_INDEX" val="1_1_10"/>
  <p:tag name="KSO_WM_UNIT_LAYERLEVEL" val="1_1_1"/>
  <p:tag name="KSO_WM_UNIT_TEXT_FILL_FORE_SCHEMECOLOR_INDEX" val="13"/>
  <p:tag name="KSO_WM_UNIT_TEXT_FILL_TYPE" val="1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317"/>
  <p:tag name="KSO_WM_UNIT_FILL_FORE_SCHEMECOLOR_INDEX" val="6"/>
  <p:tag name="KSO_WM_UNIT_FILL_TYPE" val="1"/>
  <p:tag name="KSO_WM_UNIT_ID" val="diagram20170317_2*l_h_i*1_1_11"/>
  <p:tag name="KSO_WM_UNIT_INDEX" val="1_1_11"/>
  <p:tag name="KSO_WM_UNIT_LAYERLEVEL" val="1_1_1"/>
  <p:tag name="KSO_WM_UNIT_TEXT_FILL_FORE_SCHEMECOLOR_INDEX" val="13"/>
  <p:tag name="KSO_WM_UNIT_TEXT_FILL_TYPE" val="1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317"/>
  <p:tag name="KSO_WM_UNIT_FILL_FORE_SCHEMECOLOR_INDEX" val="6"/>
  <p:tag name="KSO_WM_UNIT_FILL_TYPE" val="1"/>
  <p:tag name="KSO_WM_UNIT_ID" val="diagram20170317_2*l_h_i*1_1_12"/>
  <p:tag name="KSO_WM_UNIT_INDEX" val="1_1_12"/>
  <p:tag name="KSO_WM_UNIT_LAYERLEVEL" val="1_1_1"/>
  <p:tag name="KSO_WM_UNIT_TEXT_FILL_FORE_SCHEMECOLOR_INDEX" val="13"/>
  <p:tag name="KSO_WM_UNIT_TEXT_FILL_TYPE" val="1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317"/>
  <p:tag name="KSO_WM_UNIT_FILL_FORE_SCHEMECOLOR_INDEX" val="5"/>
  <p:tag name="KSO_WM_UNIT_FILL_TYPE" val="1"/>
  <p:tag name="KSO_WM_UNIT_ID" val="diagram20170317_2*l_h_i*1_1_13"/>
  <p:tag name="KSO_WM_UNIT_INDEX" val="1_1_13"/>
  <p:tag name="KSO_WM_UNIT_LAYERLEVEL" val="1_1_1"/>
  <p:tag name="KSO_WM_UNIT_TEXT_FILL_FORE_SCHEMECOLOR_INDEX" val="13"/>
  <p:tag name="KSO_WM_UNIT_TEXT_FILL_TYPE" val="1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317"/>
  <p:tag name="KSO_WM_UNIT_ID" val="diagram20170317_2*l_h_i*1_2_15"/>
  <p:tag name="KSO_WM_UNIT_INDEX" val="1_2_15"/>
  <p:tag name="KSO_WM_UNIT_LAYERLEVEL" val="1_1_1"/>
  <p:tag name="KSO_WM_UNIT_TEXT_FILL_FORE_SCHEMECOLOR_INDEX" val="14"/>
  <p:tag name="KSO_WM_UNIT_TEXT_FILL_TYPE" val="1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170317"/>
  <p:tag name="KSO_WM_UNIT_ID" val="diagram20170317_2*i*1"/>
  <p:tag name="KSO_WM_UNIT_INDEX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317"/>
  <p:tag name="KSO_WM_UNIT_FILL_FORE_SCHEMECOLOR_INDEX" val="7"/>
  <p:tag name="KSO_WM_UNIT_FILL_TYPE" val="1"/>
  <p:tag name="KSO_WM_UNIT_ID" val="diagram20170317_2*l_h_i*1_2_1"/>
  <p:tag name="KSO_WM_UNIT_INDEX" val="1_2_1"/>
  <p:tag name="KSO_WM_UNIT_LAYERLEVEL" val="1_1_1"/>
  <p:tag name="KSO_WM_UNIT_TEXT_FILL_FORE_SCHEMECOLOR_INDEX" val="13"/>
  <p:tag name="KSO_WM_UNIT_TEXT_FILL_TYPE" val="1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317"/>
  <p:tag name="KSO_WM_UNIT_FILL_FORE_SCHEMECOLOR_INDEX" val="6"/>
  <p:tag name="KSO_WM_UNIT_FILL_TYPE" val="1"/>
  <p:tag name="KSO_WM_UNIT_ID" val="diagram20170317_2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317"/>
  <p:tag name="KSO_WM_UNIT_FILL_FORE_SCHEMECOLOR_INDEX" val="7"/>
  <p:tag name="KSO_WM_UNIT_FILL_TYPE" val="1"/>
  <p:tag name="KSO_WM_UNIT_ID" val="diagram20170317_2*l_h_i*1_2_3"/>
  <p:tag name="KSO_WM_UNIT_INDEX" val="1_2_3"/>
  <p:tag name="KSO_WM_UNIT_LAYERLEVEL" val="1_1_1"/>
  <p:tag name="KSO_WM_UNIT_TEXT_FILL_FORE_SCHEMECOLOR_INDEX" val="13"/>
  <p:tag name="KSO_WM_UNIT_TEXT_FILL_TYPE" val="1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317"/>
  <p:tag name="KSO_WM_UNIT_FILL_FORE_SCHEMECOLOR_INDEX" val="6"/>
  <p:tag name="KSO_WM_UNIT_FILL_TYPE" val="1"/>
  <p:tag name="KSO_WM_UNIT_ID" val="diagram20170317_2*l_h_i*1_2_4"/>
  <p:tag name="KSO_WM_UNIT_INDEX" val="1_2_4"/>
  <p:tag name="KSO_WM_UNIT_LAYERLEVEL" val="1_1_1"/>
  <p:tag name="KSO_WM_UNIT_TEXT_FILL_FORE_SCHEMECOLOR_INDEX" val="13"/>
  <p:tag name="KSO_WM_UNIT_TEXT_FILL_TYPE" val="1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317"/>
  <p:tag name="KSO_WM_UNIT_FILL_FORE_SCHEMECOLOR_INDEX" val="5"/>
  <p:tag name="KSO_WM_UNIT_FILL_TYPE" val="1"/>
  <p:tag name="KSO_WM_UNIT_ID" val="diagram20170317_2*l_h_i*1_2_5"/>
  <p:tag name="KSO_WM_UNIT_INDEX" val="1_2_5"/>
  <p:tag name="KSO_WM_UNIT_LAYERLEVEL" val="1_1_1"/>
  <p:tag name="KSO_WM_UNIT_TEXT_FILL_FORE_SCHEMECOLOR_INDEX" val="13"/>
  <p:tag name="KSO_WM_UNIT_TEXT_FILL_TYPE" val="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317"/>
  <p:tag name="KSO_WM_UNIT_FILL_FORE_SCHEMECOLOR_INDEX" val="5"/>
  <p:tag name="KSO_WM_UNIT_FILL_TYPE" val="1"/>
  <p:tag name="KSO_WM_UNIT_ID" val="diagram20170317_2*l_h_i*1_2_6"/>
  <p:tag name="KSO_WM_UNIT_INDEX" val="1_2_6"/>
  <p:tag name="KSO_WM_UNIT_LAYERLEVEL" val="1_1_1"/>
  <p:tag name="KSO_WM_UNIT_TEXT_FILL_FORE_SCHEMECOLOR_INDEX" val="13"/>
  <p:tag name="KSO_WM_UNIT_TEXT_FILL_TYPE" val="1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317"/>
  <p:tag name="KSO_WM_UNIT_FILL_FORE_SCHEMECOLOR_INDEX" val="5"/>
  <p:tag name="KSO_WM_UNIT_FILL_TYPE" val="1"/>
  <p:tag name="KSO_WM_UNIT_ID" val="diagram20170317_2*l_h_i*1_2_7"/>
  <p:tag name="KSO_WM_UNIT_INDEX" val="1_2_7"/>
  <p:tag name="KSO_WM_UNIT_LAYERLEVEL" val="1_1_1"/>
  <p:tag name="KSO_WM_UNIT_TEXT_FILL_FORE_SCHEMECOLOR_INDEX" val="13"/>
  <p:tag name="KSO_WM_UNIT_TEXT_FILL_TYPE" val="1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317"/>
  <p:tag name="KSO_WM_UNIT_FILL_FORE_SCHEMECOLOR_INDEX" val="6"/>
  <p:tag name="KSO_WM_UNIT_FILL_TYPE" val="1"/>
  <p:tag name="KSO_WM_UNIT_ID" val="diagram20170317_2*l_h_i*1_2_8"/>
  <p:tag name="KSO_WM_UNIT_INDEX" val="1_2_8"/>
  <p:tag name="KSO_WM_UNIT_LAYERLEVEL" val="1_1_1"/>
  <p:tag name="KSO_WM_UNIT_TEXT_FILL_FORE_SCHEMECOLOR_INDEX" val="13"/>
  <p:tag name="KSO_WM_UNIT_TEXT_FILL_TYPE" val="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317"/>
  <p:tag name="KSO_WM_UNIT_FILL_FORE_SCHEMECOLOR_INDEX" val="6"/>
  <p:tag name="KSO_WM_UNIT_FILL_TYPE" val="1"/>
  <p:tag name="KSO_WM_UNIT_ID" val="diagram20170317_2*l_h_i*1_2_9"/>
  <p:tag name="KSO_WM_UNIT_INDEX" val="1_2_9"/>
  <p:tag name="KSO_WM_UNIT_LAYERLEVEL" val="1_1_1"/>
  <p:tag name="KSO_WM_UNIT_TEXT_FILL_FORE_SCHEMECOLOR_INDEX" val="13"/>
  <p:tag name="KSO_WM_UNIT_TEXT_FILL_TYPE" val="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317"/>
  <p:tag name="KSO_WM_UNIT_FILL_FORE_SCHEMECOLOR_INDEX" val="7"/>
  <p:tag name="KSO_WM_UNIT_FILL_TYPE" val="1"/>
  <p:tag name="KSO_WM_UNIT_ID" val="diagram20170317_2*l_h_i*1_2_10"/>
  <p:tag name="KSO_WM_UNIT_INDEX" val="1_2_10"/>
  <p:tag name="KSO_WM_UNIT_LAYERLEVEL" val="1_1_1"/>
  <p:tag name="KSO_WM_UNIT_TEXT_FILL_FORE_SCHEMECOLOR_INDEX" val="13"/>
  <p:tag name="KSO_WM_UNIT_TEXT_FILL_TYPE" val="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317"/>
  <p:tag name="KSO_WM_UNIT_FILL_FORE_SCHEMECOLOR_INDEX" val="6"/>
  <p:tag name="KSO_WM_UNIT_FILL_TYPE" val="1"/>
  <p:tag name="KSO_WM_UNIT_ID" val="diagram20170317_2*l_h_i*1_2_11"/>
  <p:tag name="KSO_WM_UNIT_INDEX" val="1_2_11"/>
  <p:tag name="KSO_WM_UNIT_LAYERLEVEL" val="1_1_1"/>
  <p:tag name="KSO_WM_UNIT_TEXT_FILL_FORE_SCHEMECOLOR_INDEX" val="13"/>
  <p:tag name="KSO_WM_UNIT_TEXT_FILL_TYPE" val="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317"/>
  <p:tag name="KSO_WM_UNIT_FILL_FORE_SCHEMECOLOR_INDEX" val="6"/>
  <p:tag name="KSO_WM_UNIT_FILL_TYPE" val="1"/>
  <p:tag name="KSO_WM_UNIT_ID" val="diagram20170317_2*l_h_i*1_2_12"/>
  <p:tag name="KSO_WM_UNIT_INDEX" val="1_2_12"/>
  <p:tag name="KSO_WM_UNIT_LAYERLEVEL" val="1_1_1"/>
  <p:tag name="KSO_WM_UNIT_TEXT_FILL_FORE_SCHEMECOLOR_INDEX" val="13"/>
  <p:tag name="KSO_WM_UNIT_TEXT_FILL_TYPE" val="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317"/>
  <p:tag name="KSO_WM_UNIT_FILL_FORE_SCHEMECOLOR_INDEX" val="5"/>
  <p:tag name="KSO_WM_UNIT_FILL_TYPE" val="1"/>
  <p:tag name="KSO_WM_UNIT_ID" val="diagram20170317_2*l_h_i*1_2_13"/>
  <p:tag name="KSO_WM_UNIT_INDEX" val="1_2_13"/>
  <p:tag name="KSO_WM_UNIT_LAYERLEVEL" val="1_1_1"/>
  <p:tag name="KSO_WM_UNIT_TEXT_FILL_FORE_SCHEMECOLOR_INDEX" val="13"/>
  <p:tag name="KSO_WM_UNIT_TEXT_FILL_TYPE" val="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170317"/>
  <p:tag name="KSO_WM_UNIT_ID" val="diagram20170317_2*i*61"/>
  <p:tag name="KSO_WM_UNIT_INDEX" val="6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317"/>
  <p:tag name="KSO_WM_UNIT_FILL_FORE_SCHEMECOLOR_INDEX" val="7"/>
  <p:tag name="KSO_WM_UNIT_FILL_TYPE" val="1"/>
  <p:tag name="KSO_WM_UNIT_ID" val="diagram20170317_2*l_h_i*1_1_1"/>
  <p:tag name="KSO_WM_UNIT_INDEX" val="1_1_1"/>
  <p:tag name="KSO_WM_UNIT_LAYERLEVEL" val="1_1_1"/>
  <p:tag name="KSO_WM_UNIT_TEXT_FILL_FORE_SCHEMECOLOR_INDEX" val="13"/>
  <p:tag name="KSO_WM_UNIT_TEXT_FILL_TYPE" val="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317"/>
  <p:tag name="KSO_WM_UNIT_FILL_FORE_SCHEMECOLOR_INDEX" val="6"/>
  <p:tag name="KSO_WM_UNIT_FILL_TYPE" val="1"/>
  <p:tag name="KSO_WM_UNIT_ID" val="diagram20170317_2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317"/>
  <p:tag name="KSO_WM_UNIT_FILL_FORE_SCHEMECOLOR_INDEX" val="7"/>
  <p:tag name="KSO_WM_UNIT_FILL_TYPE" val="1"/>
  <p:tag name="KSO_WM_UNIT_ID" val="diagram20170317_2*l_h_i*1_1_3"/>
  <p:tag name="KSO_WM_UNIT_INDEX" val="1_1_3"/>
  <p:tag name="KSO_WM_UNIT_LAYERLEVEL" val="1_1_1"/>
  <p:tag name="KSO_WM_UNIT_TEXT_FILL_FORE_SCHEMECOLOR_INDEX" val="13"/>
  <p:tag name="KSO_WM_UNIT_TEXT_FILL_TYPE" val="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317"/>
  <p:tag name="KSO_WM_UNIT_FILL_FORE_SCHEMECOLOR_INDEX" val="6"/>
  <p:tag name="KSO_WM_UNIT_FILL_TYPE" val="1"/>
  <p:tag name="KSO_WM_UNIT_ID" val="diagram20170317_2*l_h_i*1_1_4"/>
  <p:tag name="KSO_WM_UNIT_INDEX" val="1_1_4"/>
  <p:tag name="KSO_WM_UNIT_LAYERLEVEL" val="1_1_1"/>
  <p:tag name="KSO_WM_UNIT_TEXT_FILL_FORE_SCHEMECOLOR_INDEX" val="13"/>
  <p:tag name="KSO_WM_UNIT_TEXT_FILL_TYPE" val="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317"/>
  <p:tag name="KSO_WM_UNIT_FILL_FORE_SCHEMECOLOR_INDEX" val="5"/>
  <p:tag name="KSO_WM_UNIT_FILL_TYPE" val="1"/>
  <p:tag name="KSO_WM_UNIT_ID" val="diagram20170317_2*l_h_i*1_1_5"/>
  <p:tag name="KSO_WM_UNIT_INDEX" val="1_1_5"/>
  <p:tag name="KSO_WM_UNIT_LAYERLEVEL" val="1_1_1"/>
  <p:tag name="KSO_WM_UNIT_TEXT_FILL_FORE_SCHEMECOLOR_INDEX" val="13"/>
  <p:tag name="KSO_WM_UNIT_TEXT_FILL_TYPE" val="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317"/>
  <p:tag name="KSO_WM_UNIT_FILL_FORE_SCHEMECOLOR_INDEX" val="5"/>
  <p:tag name="KSO_WM_UNIT_FILL_TYPE" val="1"/>
  <p:tag name="KSO_WM_UNIT_ID" val="diagram20170317_2*l_h_i*1_1_6"/>
  <p:tag name="KSO_WM_UNIT_INDEX" val="1_1_6"/>
  <p:tag name="KSO_WM_UNIT_LAYERLEVEL" val="1_1_1"/>
  <p:tag name="KSO_WM_UNIT_TEXT_FILL_FORE_SCHEMECOLOR_INDEX" val="13"/>
  <p:tag name="KSO_WM_UNIT_TEXT_FILL_TYPE" val="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317"/>
  <p:tag name="KSO_WM_UNIT_FILL_FORE_SCHEMECOLOR_INDEX" val="5"/>
  <p:tag name="KSO_WM_UNIT_FILL_TYPE" val="1"/>
  <p:tag name="KSO_WM_UNIT_ID" val="diagram20170317_2*l_h_i*1_1_7"/>
  <p:tag name="KSO_WM_UNIT_INDEX" val="1_1_7"/>
  <p:tag name="KSO_WM_UNIT_LAYERLEVEL" val="1_1_1"/>
  <p:tag name="KSO_WM_UNIT_TEXT_FILL_FORE_SCHEMECOLOR_INDEX" val="13"/>
  <p:tag name="KSO_WM_UNIT_TEXT_FILL_TYPE" val="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317"/>
  <p:tag name="KSO_WM_UNIT_FILL_FORE_SCHEMECOLOR_INDEX" val="6"/>
  <p:tag name="KSO_WM_UNIT_FILL_TYPE" val="1"/>
  <p:tag name="KSO_WM_UNIT_ID" val="diagram20170317_2*l_h_i*1_1_8"/>
  <p:tag name="KSO_WM_UNIT_INDEX" val="1_1_8"/>
  <p:tag name="KSO_WM_UNIT_LAYERLEVEL" val="1_1_1"/>
  <p:tag name="KSO_WM_UNIT_TEXT_FILL_FORE_SCHEMECOLOR_INDEX" val="13"/>
  <p:tag name="KSO_WM_UNIT_TEXT_FILL_TYPE" val="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317"/>
  <p:tag name="KSO_WM_UNIT_FILL_FORE_SCHEMECOLOR_INDEX" val="6"/>
  <p:tag name="KSO_WM_UNIT_FILL_TYPE" val="1"/>
  <p:tag name="KSO_WM_UNIT_ID" val="diagram20170317_2*l_h_i*1_1_9"/>
  <p:tag name="KSO_WM_UNIT_INDEX" val="1_1_9"/>
  <p:tag name="KSO_WM_UNIT_LAYERLEVEL" val="1_1_1"/>
  <p:tag name="KSO_WM_UNIT_TEXT_FILL_FORE_SCHEMECOLOR_INDEX" val="13"/>
  <p:tag name="KSO_WM_UNIT_TEXT_FILL_TYPE" val="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317"/>
  <p:tag name="KSO_WM_UNIT_FILL_FORE_SCHEMECOLOR_INDEX" val="7"/>
  <p:tag name="KSO_WM_UNIT_FILL_TYPE" val="1"/>
  <p:tag name="KSO_WM_UNIT_ID" val="diagram20170317_2*l_h_i*1_1_10"/>
  <p:tag name="KSO_WM_UNIT_INDEX" val="1_1_10"/>
  <p:tag name="KSO_WM_UNIT_LAYERLEVEL" val="1_1_1"/>
  <p:tag name="KSO_WM_UNIT_TEXT_FILL_FORE_SCHEMECOLOR_INDEX" val="13"/>
  <p:tag name="KSO_WM_UNIT_TEXT_FILL_TYPE" val="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317"/>
  <p:tag name="KSO_WM_UNIT_FILL_FORE_SCHEMECOLOR_INDEX" val="6"/>
  <p:tag name="KSO_WM_UNIT_FILL_TYPE" val="1"/>
  <p:tag name="KSO_WM_UNIT_ID" val="diagram20170317_2*l_h_i*1_1_11"/>
  <p:tag name="KSO_WM_UNIT_INDEX" val="1_1_11"/>
  <p:tag name="KSO_WM_UNIT_LAYERLEVEL" val="1_1_1"/>
  <p:tag name="KSO_WM_UNIT_TEXT_FILL_FORE_SCHEMECOLOR_INDEX" val="13"/>
  <p:tag name="KSO_WM_UNIT_TEXT_FILL_TYPE" val="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317"/>
  <p:tag name="KSO_WM_UNIT_FILL_FORE_SCHEMECOLOR_INDEX" val="6"/>
  <p:tag name="KSO_WM_UNIT_FILL_TYPE" val="1"/>
  <p:tag name="KSO_WM_UNIT_ID" val="diagram20170317_2*l_h_i*1_1_12"/>
  <p:tag name="KSO_WM_UNIT_INDEX" val="1_1_12"/>
  <p:tag name="KSO_WM_UNIT_LAYERLEVEL" val="1_1_1"/>
  <p:tag name="KSO_WM_UNIT_TEXT_FILL_FORE_SCHEMECOLOR_INDEX" val="13"/>
  <p:tag name="KSO_WM_UNIT_TEXT_FILL_TYPE" val="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317"/>
  <p:tag name="KSO_WM_UNIT_FILL_FORE_SCHEMECOLOR_INDEX" val="5"/>
  <p:tag name="KSO_WM_UNIT_FILL_TYPE" val="1"/>
  <p:tag name="KSO_WM_UNIT_ID" val="diagram20170317_2*l_h_i*1_1_13"/>
  <p:tag name="KSO_WM_UNIT_INDEX" val="1_1_13"/>
  <p:tag name="KSO_WM_UNIT_LAYERLEVEL" val="1_1_1"/>
  <p:tag name="KSO_WM_UNIT_TEXT_FILL_FORE_SCHEMECOLOR_INDEX" val="13"/>
  <p:tag name="KSO_WM_UNIT_TEXT_FILL_TYPE" val="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170317"/>
  <p:tag name="KSO_WM_UNIT_ID" val="diagram20170317_2*i*31"/>
  <p:tag name="KSO_WM_UNIT_INDEX" val="3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317"/>
  <p:tag name="KSO_WM_UNIT_FILL_FORE_SCHEMECOLOR_INDEX" val="7"/>
  <p:tag name="KSO_WM_UNIT_FILL_TYPE" val="1"/>
  <p:tag name="KSO_WM_UNIT_ID" val="diagram20170317_2*l_h_i*1_3_1"/>
  <p:tag name="KSO_WM_UNIT_INDEX" val="1_3_1"/>
  <p:tag name="KSO_WM_UNIT_LAYERLEVEL" val="1_1_1"/>
  <p:tag name="KSO_WM_UNIT_TEXT_FILL_FORE_SCHEMECOLOR_INDEX" val="13"/>
  <p:tag name="KSO_WM_UNIT_TEXT_FILL_TYPE" val="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317"/>
  <p:tag name="KSO_WM_UNIT_FILL_FORE_SCHEMECOLOR_INDEX" val="6"/>
  <p:tag name="KSO_WM_UNIT_FILL_TYPE" val="1"/>
  <p:tag name="KSO_WM_UNIT_ID" val="diagram20170317_2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317"/>
  <p:tag name="KSO_WM_UNIT_FILL_FORE_SCHEMECOLOR_INDEX" val="7"/>
  <p:tag name="KSO_WM_UNIT_FILL_TYPE" val="1"/>
  <p:tag name="KSO_WM_UNIT_ID" val="diagram20170317_2*l_h_i*1_3_3"/>
  <p:tag name="KSO_WM_UNIT_INDEX" val="1_3_3"/>
  <p:tag name="KSO_WM_UNIT_LAYERLEVEL" val="1_1_1"/>
  <p:tag name="KSO_WM_UNIT_TEXT_FILL_FORE_SCHEMECOLOR_INDEX" val="13"/>
  <p:tag name="KSO_WM_UNIT_TEXT_FILL_TYPE" val="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317"/>
  <p:tag name="KSO_WM_UNIT_FILL_FORE_SCHEMECOLOR_INDEX" val="6"/>
  <p:tag name="KSO_WM_UNIT_FILL_TYPE" val="1"/>
  <p:tag name="KSO_WM_UNIT_ID" val="diagram20170317_2*l_h_i*1_3_4"/>
  <p:tag name="KSO_WM_UNIT_INDEX" val="1_3_4"/>
  <p:tag name="KSO_WM_UNIT_LAYERLEVEL" val="1_1_1"/>
  <p:tag name="KSO_WM_UNIT_TEXT_FILL_FORE_SCHEMECOLOR_INDEX" val="13"/>
  <p:tag name="KSO_WM_UNIT_TEXT_FILL_TYPE" val="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317"/>
  <p:tag name="KSO_WM_UNIT_FILL_FORE_SCHEMECOLOR_INDEX" val="5"/>
  <p:tag name="KSO_WM_UNIT_FILL_TYPE" val="1"/>
  <p:tag name="KSO_WM_UNIT_ID" val="diagram20170317_2*l_h_i*1_3_5"/>
  <p:tag name="KSO_WM_UNIT_INDEX" val="1_3_5"/>
  <p:tag name="KSO_WM_UNIT_LAYERLEVEL" val="1_1_1"/>
  <p:tag name="KSO_WM_UNIT_TEXT_FILL_FORE_SCHEMECOLOR_INDEX" val="13"/>
  <p:tag name="KSO_WM_UNIT_TEXT_FILL_TYPE" val="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317"/>
  <p:tag name="KSO_WM_UNIT_FILL_FORE_SCHEMECOLOR_INDEX" val="5"/>
  <p:tag name="KSO_WM_UNIT_FILL_TYPE" val="1"/>
  <p:tag name="KSO_WM_UNIT_ID" val="diagram20170317_2*l_h_i*1_3_6"/>
  <p:tag name="KSO_WM_UNIT_INDEX" val="1_3_6"/>
  <p:tag name="KSO_WM_UNIT_LAYERLEVEL" val="1_1_1"/>
  <p:tag name="KSO_WM_UNIT_TEXT_FILL_FORE_SCHEMECOLOR_INDEX" val="13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317"/>
  <p:tag name="KSO_WM_UNIT_FILL_FORE_SCHEMECOLOR_INDEX" val="5"/>
  <p:tag name="KSO_WM_UNIT_FILL_TYPE" val="1"/>
  <p:tag name="KSO_WM_UNIT_ID" val="diagram20170317_2*l_h_i*1_3_7"/>
  <p:tag name="KSO_WM_UNIT_INDEX" val="1_3_7"/>
  <p:tag name="KSO_WM_UNIT_LAYERLEVEL" val="1_1_1"/>
  <p:tag name="KSO_WM_UNIT_TEXT_FILL_FORE_SCHEMECOLOR_INDEX" val="13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317"/>
  <p:tag name="KSO_WM_UNIT_FILL_FORE_SCHEMECOLOR_INDEX" val="6"/>
  <p:tag name="KSO_WM_UNIT_FILL_TYPE" val="1"/>
  <p:tag name="KSO_WM_UNIT_ID" val="diagram20170317_2*l_h_i*1_3_8"/>
  <p:tag name="KSO_WM_UNIT_INDEX" val="1_3_8"/>
  <p:tag name="KSO_WM_UNIT_LAYERLEVEL" val="1_1_1"/>
  <p:tag name="KSO_WM_UNIT_TEXT_FILL_FORE_SCHEMECOLOR_INDEX" val="13"/>
  <p:tag name="KSO_WM_UNIT_TEXT_FILL_TYPE" val="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317"/>
  <p:tag name="KSO_WM_UNIT_FILL_FORE_SCHEMECOLOR_INDEX" val="6"/>
  <p:tag name="KSO_WM_UNIT_FILL_TYPE" val="1"/>
  <p:tag name="KSO_WM_UNIT_ID" val="diagram20170317_2*l_h_i*1_3_9"/>
  <p:tag name="KSO_WM_UNIT_INDEX" val="1_3_9"/>
  <p:tag name="KSO_WM_UNIT_LAYERLEVEL" val="1_1_1"/>
  <p:tag name="KSO_WM_UNIT_TEXT_FILL_FORE_SCHEMECOLOR_INDEX" val="13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317"/>
  <p:tag name="KSO_WM_UNIT_FILL_FORE_SCHEMECOLOR_INDEX" val="7"/>
  <p:tag name="KSO_WM_UNIT_FILL_TYPE" val="1"/>
  <p:tag name="KSO_WM_UNIT_ID" val="diagram20170317_2*l_h_i*1_3_10"/>
  <p:tag name="KSO_WM_UNIT_INDEX" val="1_3_10"/>
  <p:tag name="KSO_WM_UNIT_LAYERLEVEL" val="1_1_1"/>
  <p:tag name="KSO_WM_UNIT_TEXT_FILL_FORE_SCHEMECOLOR_INDEX" val="13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317"/>
  <p:tag name="KSO_WM_UNIT_FILL_FORE_SCHEMECOLOR_INDEX" val="6"/>
  <p:tag name="KSO_WM_UNIT_FILL_TYPE" val="1"/>
  <p:tag name="KSO_WM_UNIT_ID" val="diagram20170317_2*l_h_i*1_3_11"/>
  <p:tag name="KSO_WM_UNIT_INDEX" val="1_3_11"/>
  <p:tag name="KSO_WM_UNIT_LAYERLEVEL" val="1_1_1"/>
  <p:tag name="KSO_WM_UNIT_TEXT_FILL_FORE_SCHEMECOLOR_INDEX" val="13"/>
  <p:tag name="KSO_WM_UNIT_TEXT_FILL_TYPE" val="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317"/>
  <p:tag name="KSO_WM_UNIT_FILL_FORE_SCHEMECOLOR_INDEX" val="6"/>
  <p:tag name="KSO_WM_UNIT_FILL_TYPE" val="1"/>
  <p:tag name="KSO_WM_UNIT_ID" val="diagram20170317_2*l_h_i*1_3_12"/>
  <p:tag name="KSO_WM_UNIT_INDEX" val="1_3_12"/>
  <p:tag name="KSO_WM_UNIT_LAYERLEVEL" val="1_1_1"/>
  <p:tag name="KSO_WM_UNIT_TEXT_FILL_FORE_SCHEMECOLOR_INDEX" val="13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317"/>
  <p:tag name="KSO_WM_UNIT_FILL_FORE_SCHEMECOLOR_INDEX" val="5"/>
  <p:tag name="KSO_WM_UNIT_FILL_TYPE" val="1"/>
  <p:tag name="KSO_WM_UNIT_ID" val="diagram20170317_2*l_h_i*1_3_13"/>
  <p:tag name="KSO_WM_UNIT_INDEX" val="1_3_13"/>
  <p:tag name="KSO_WM_UNIT_LAYERLEVEL" val="1_1_1"/>
  <p:tag name="KSO_WM_UNIT_TEXT_FILL_FORE_SCHEMECOLOR_INDEX" val="13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317"/>
  <p:tag name="KSO_WM_UNIT_ID" val="diagram20170317_2*l_h_i*1_2_15"/>
  <p:tag name="KSO_WM_UNIT_INDEX" val="1_2_15"/>
  <p:tag name="KSO_WM_UNIT_LAYERLEVEL" val="1_1_1"/>
  <p:tag name="KSO_WM_UNIT_TEXT_FILL_FORE_SCHEMECOLOR_INDEX" val="14"/>
  <p:tag name="KSO_WM_UNIT_TEXT_FILL_TYPE" val="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317"/>
  <p:tag name="KSO_WM_UNIT_ID" val="diagram20170317_2*l_h_i*1_2_15"/>
  <p:tag name="KSO_WM_UNIT_INDEX" val="1_2_15"/>
  <p:tag name="KSO_WM_UNIT_LAYERLEVEL" val="1_1_1"/>
  <p:tag name="KSO_WM_UNIT_TEXT_FILL_FORE_SCHEMECOLOR_INDEX" val="14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317"/>
  <p:tag name="KSO_WM_UNIT_ID" val="diagram20170317_2*l_h_i*1_2_15"/>
  <p:tag name="KSO_WM_UNIT_INDEX" val="1_2_15"/>
  <p:tag name="KSO_WM_UNIT_LAYERLEVEL" val="1_1_1"/>
  <p:tag name="KSO_WM_UNIT_TEXT_FILL_FORE_SCHEMECOLOR_INDEX" val="14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CHIP_GROUPID" val="5f5ee1ca4d6848d78f644aeb"/>
  <p:tag name="KSO_WM_CHIP_XID" val="5f5f3ba18e478fb0c58a9473"/>
  <p:tag name="KSO_WM_TAG_VERSION" val="1.0"/>
  <p:tag name="KSO_WM_TEMPLATE_ASSEMBLE_GROUPID" val="60656ead4054ed1e2fb7fdac"/>
  <p:tag name="KSO_WM_TEMPLATE_ASSEMBLE_XID" val="60656ead4054ed1e2fb7fdac"/>
  <p:tag name="KSO_WM_TEMPLATE_CATEGORY" val="diagram"/>
  <p:tag name="KSO_WM_TEMPLATE_INDEX" val="20215859"/>
  <p:tag name="KSO_WM_UNIT_BLOCK" val="0"/>
  <p:tag name="KSO_WM_UNIT_COMPATIBLE" val="0"/>
  <p:tag name="KSO_WM_UNIT_DEC_AREA_ID" val="8b98bbaa995844398455ac2301735c55"/>
  <p:tag name="KSO_WM_UNIT_DECORATE_INFO" val="{&quot;DecorateInfoH&quot;:{&quot;IsAbs&quot;:true},&quot;DecorateInfoW&quot;:{&quot;IsAbs&quot;:true},&quot;DecorateInfoX&quot;:{&quot;IsAbs&quot;:true,&quot;Pos&quot;:1},&quot;DecorateInfoY&quot;:{&quot;IsAbs&quot;:true,&quot;Pos&quot;:1},&quot;ReferentInfo&quot;:{&quot;Id&quot;:&quot;fb1987532beb4a58996e1f4394f0fa0c&quot;,&quot;X&quot;:{&quot;Pos&quot;:1},&quot;Y&quot;:{&quot;Pos&quot;:1}},&quot;whChangeMode&quot;:0}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15859_1*i*3"/>
  <p:tag name="KSO_WM_UNIT_INDEX" val="3"/>
  <p:tag name="KSO_WM_UNIT_LAYERLEVEL" val="1"/>
  <p:tag name="KSO_WM_UNIT_SHADOW_SCHEMECOLOR_INDEX" val="13"/>
  <p:tag name="KSO_WM_UNIT_SHADOW_SCHEMECOLOR_INDEX_BRIGHTNESS" val="0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306"/>
</p:tagLst>
</file>

<file path=ppt/tags/tag123.xml><?xml version="1.0" encoding="utf-8"?>
<p:tagLst xmlns:p="http://schemas.openxmlformats.org/presentationml/2006/main">
  <p:tag name="KSO_WM_UNIT_TABLE_BEAUTIFY" val="smartTable{e9f46e67-62e0-407b-9e2b-f155cb03f420}"/>
  <p:tag name="TABLE_COLORIDX" val="f"/>
  <p:tag name="TABLE_ENDDRAG_ORIGIN_RECT" val="330*286"/>
  <p:tag name="TABLE_ENDDRAG_RECT" val="32*73*330*286"/>
  <p:tag name="TABLE_SKINIDX" val="1"/>
</p:tagLst>
</file>

<file path=ppt/tags/tag124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25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26.xml><?xml version="1.0" encoding="utf-8"?>
<p:tagLst xmlns:p="http://schemas.openxmlformats.org/presentationml/2006/main">
  <p:tag name="KSO_WM_UNIT_TABLE_BEAUTIFY" val="smartTable{3eb45064-5963-406f-b6b1-1fb3fa1b9394}"/>
  <p:tag name="TABLE_ENDDRAG_ORIGIN_RECT" val="333*285"/>
  <p:tag name="TABLE_ENDDRAG_RECT" val="367*74*333*285"/>
</p:tagLst>
</file>

<file path=ppt/tags/tag12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Theme">
  <a:themeElements>
    <a:clrScheme name="Office 主题​​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​​">
      <a:majorFont>
        <a:latin typeface="Calibri Light"/>
        <a:ea typeface="Calibri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​​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>
        <a:noFill/>
        <a:ln w="28575">
          <a:solidFill>
            <a:srgbClr val="FF0000"/>
          </a:solidFill>
          <a:prstDash val="sysDash"/>
        </a:ln>
      </a:spPr>
      <a:bodyPr lIns="0" tIns="0" rIns="0" bIns="0" anchor="t"/>
      <a:lstStyle>
        <a:defPPr>
          <a:buClrTx/>
          <a:buFont typeface="Wingdings" panose="05000000000000000000" pitchFamily="2" charset="2"/>
          <a:buChar char="n"/>
          <a:defRPr lang="zh-CN" altLang="en-US" sz="2000" dirty="0" smtClean="0">
            <a:solidFill>
              <a:schemeClr val="tx1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3_Office Theme">
  <a:themeElements>
    <a:clrScheme name="Office 主题​​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​​">
      <a:majorFont>
        <a:latin typeface="Calibri Light"/>
        <a:ea typeface="Calibri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​​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>
        <a:noFill/>
        <a:ln w="28575">
          <a:solidFill>
            <a:srgbClr val="FF0000"/>
          </a:solidFill>
          <a:prstDash val="sysDash"/>
        </a:ln>
      </a:spPr>
      <a:bodyPr lIns="0" tIns="0" rIns="0" bIns="0" anchor="t"/>
      <a:lstStyle>
        <a:defPPr>
          <a:buClrTx/>
          <a:buFont typeface="Wingdings" panose="05000000000000000000" pitchFamily="2" charset="2"/>
          <a:buChar char="n"/>
          <a:defRPr lang="zh-CN" altLang="en-US" sz="2000" dirty="0" smtClean="0">
            <a:solidFill>
              <a:schemeClr val="tx1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2_Office Theme">
  <a:themeElements>
    <a:clrScheme name="Office 主题​​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​​">
      <a:majorFont>
        <a:latin typeface="Calibri Light"/>
        <a:ea typeface="Calibri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​​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>
        <a:noFill/>
        <a:ln w="28575">
          <a:solidFill>
            <a:srgbClr val="FF0000"/>
          </a:solidFill>
          <a:prstDash val="sysDash"/>
        </a:ln>
      </a:spPr>
      <a:bodyPr lIns="0" tIns="0" rIns="0" bIns="0" anchor="t"/>
      <a:lstStyle>
        <a:defPPr>
          <a:buClrTx/>
          <a:buFont typeface="Wingdings" panose="05000000000000000000" pitchFamily="2" charset="2"/>
          <a:buChar char="n"/>
          <a:defRPr lang="zh-CN" altLang="en-US" sz="2000" dirty="0" smtClean="0">
            <a:solidFill>
              <a:schemeClr val="tx1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12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Calibri Light</vt:lpstr>
      <vt:lpstr>华文细黑</vt:lpstr>
      <vt:lpstr>微软雅黑</vt:lpstr>
      <vt:lpstr>Segoe UI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2024-09-22T14:07:49.853</cp:lastPrinted>
  <dcterms:created xsi:type="dcterms:W3CDTF">2024-09-22T06:07:49Z</dcterms:created>
  <dcterms:modified xsi:type="dcterms:W3CDTF">2024-09-22T06:07:52Z</dcterms:modified>
</cp:coreProperties>
</file>