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B9D73-9C03-4237-AA8C-AFDC55072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8F662-B7EE-4405-AB2C-37BD26E66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C2928-32BB-489D-AC26-8DC10D7FA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A84EC-66FC-4349-B4D9-C596EF3D4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00ADA6-5B17-4D92-B2DF-9C91571F2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59261E-2DB5-4DC0-B238-AF4CB3543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AC740E-F954-4E80-AA33-6BD018930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6FEED-3B33-4623-923A-8122829B6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F4101-C6C4-4A17-9783-ED818B3E3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EE142-9DCC-41B5-8856-57083F05D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84DAF-C383-4CC3-9E8E-C8B5793CE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0000424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洗美容车销售活动方案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营销手段及渠道选择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预算分配与成本控制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执行时间表与进度安排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效果评估及持续改进方向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汽车美容行业竞争激烈，各类品牌和服务商层出不穷，消费者面临多样化选择。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服务升级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为适应市场需求，汽车美容服务不断升级，从简单的清洗、打蜡到复杂的镀晶、贴膜等高端服务。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随着汽车保有量不断增长，汽车美容市场规模逐年扩大，消费者对汽车外观和内饰的维护需求日益提高。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汽车美容市场现状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外观维护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消费者希望保持车辆外观整洁、光亮，减少划痕、污渍等损伤。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内饰清洁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车辆内饰清洁同样重要，消费者需求包括座椅、地毯、仪表板等部位的全面清洁。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越来越多消费者追求个性化汽车美容服务，如定制车身贴膜、个性化车漆等。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消费者期望汽车美容服务能够提供上门服务或预约制，节省时间和精力。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通过本次活动提高品牌在目标市场的知名度，增强消费者对品牌的认知。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拓展客户群体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吸引新客户群体，尤其是潜在的高端客户，提升市场份额。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推动洗美容车相关产品的销售，提高销售额和利润率。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通过优质服务提升客户满意度和忠诚度，促进客户长期合作和口碑传播。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https://d.book118.com/075300004243011121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2024-09-24T23:11:21.544</cp:lastPrinted>
  <dcterms:created xsi:type="dcterms:W3CDTF">2024-09-24T15:11:21Z</dcterms:created>
  <dcterms:modified xsi:type="dcterms:W3CDTF">2024-09-24T15:11:23Z</dcterms:modified>
</cp:coreProperties>
</file>