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0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tags" Target="tags/tag75.xml" /><Relationship Id="rId3" Type="http://schemas.openxmlformats.org/officeDocument/2006/relationships/notesMaster" Target="notesMasters/notesMaster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496C8-5017-48D6-9412-53ED5A647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27E3C-72CA-4666-9B5F-FB0675DA4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81F22-0532-41E6-A8A0-72CE94B46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BF0FD-B6C8-4868-9033-4B2EE4E75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02085D-CA61-4661-9D3D-BCAE15DAE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62DAC9-2D94-4D82-927D-92444489B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37C223-2FD5-45C6-BD65-00FD8A149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9805A-A543-46EA-B835-8C27F8A9D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BDD72-AEA2-496E-802E-1F47384FA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A5468-73FB-4239-A8EB-537CA55ED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C7031-B05B-4E87-802A-30CB93290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../media/image1.png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9" name="图片 8" descr="图片4"/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0" y="0"/>
            <a:ext cx="12192000" cy="6855460"/>
          </a:xfrm>
          <a:prstGeom prst="rect">
            <a:avLst/>
          </a:prstGeom>
        </p:spPr>
      </p:pic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slideLayout" Target="../slideLayouts/slideLayout12.xml" /><Relationship Id="rId5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Layout" Target="../slideLayouts/slideLayout18.xml" /><Relationship Id="rId7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notesSlide" Target="../notesSlides/notesSlide3.xml" /><Relationship Id="rId7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notesSlide" Target="../notesSlides/notesSlide4.xml" /><Relationship Id="rId7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5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6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notesSlide" Target="../notesSlides/notesSlide8.xml" /><Relationship Id="rId7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9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notesSlide" Target="../notesSlides/notesSlide10.xml" /><Relationship Id="rId7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001031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92785" y="1004570"/>
            <a:ext cx="10815955" cy="1269365"/>
          </a:xfrm>
          <a:noFill/>
        </p:spPr>
        <p:txBody>
          <a:bodyPr anchor="ctr" anchorCtr="0"/>
          <a:lstStyle/>
          <a:p>
            <a:pPr lvl="0"/>
            <a:r>
              <a:rPr lang="zh-CN" altLang="zh-CN"/>
              <a:t>渠道冲突管理与协调</a:t>
            </a:r>
            <a:endParaRPr lang="zh-CN" altLang="en-US"/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4453255" y="4485640"/>
            <a:ext cx="406400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/>
              <a:t>汇报人：</a:t>
            </a:r>
            <a:r>
              <a:rPr lang="en-US" altLang="zh-CN"/>
              <a:t>  </a:t>
            </a:r>
            <a:endParaRPr lang="en-US" altLang="zh-CN"/>
          </a:p>
          <a:p>
            <a:pPr>
              <a:lnSpc>
                <a:spcPct val="200000"/>
              </a:lnSpc>
            </a:pPr>
            <a:r>
              <a:rPr lang="zh-CN" altLang="en-US"/>
              <a:t>时间：</a:t>
            </a:r>
            <a:r>
              <a:rPr lang="en-US" altLang="zh-CN"/>
              <a:t>2024</a:t>
            </a:r>
            <a:r>
              <a:rPr lang="zh-CN" altLang="en-US"/>
              <a:t>年</a:t>
            </a:r>
            <a:r>
              <a:rPr lang="en-US" altLang="zh-CN"/>
              <a:t>X</a:t>
            </a:r>
            <a:r>
              <a:rPr lang="zh-CN" altLang="en-US"/>
              <a:t>月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3"/>
          <p:cNvSpPr/>
          <p:nvPr/>
        </p:nvSpPr>
        <p:spPr>
          <a:xfrm>
            <a:off x="765798" y="169696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目录"/>
          <p:cNvSpPr>
            <a:spLocks noGrp="1"/>
          </p:cNvSpPr>
          <p:nvPr>
            <p:ph type="title" idx="4294967295"/>
          </p:nvPr>
        </p:nvSpPr>
        <p:spPr>
          <a:xfrm>
            <a:off x="883920" y="1814195"/>
            <a:ext cx="2991485" cy="2125980"/>
          </a:xfrm>
        </p:spPr>
        <p:txBody>
          <a:bodyPr>
            <a:noAutofit/>
          </a:bodyPr>
          <a:lstStyle/>
          <a:p>
            <a:r>
              <a:rPr lang="zh-CN" altLang="en-US" sz="4800"/>
              <a:t>目</a:t>
            </a:r>
            <a:r>
              <a:rPr lang="en-US" altLang="zh-CN" sz="4800"/>
              <a:t>   </a:t>
            </a:r>
            <a:r>
              <a:rPr lang="zh-CN" altLang="en-US" sz="4800"/>
              <a:t>录</a:t>
            </a:r>
            <a:endParaRPr lang="zh-CN" altLang="en-US" sz="4800"/>
          </a:p>
        </p:txBody>
      </p:sp>
      <p:sp>
        <p:nvSpPr>
          <p:cNvPr id="23" name="content"/>
          <p:cNvSpPr txBox="1"/>
          <p:nvPr/>
        </p:nvSpPr>
        <p:spPr>
          <a:xfrm>
            <a:off x="4057015" y="1246505"/>
            <a:ext cx="7692390" cy="452183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MiSans Heavy" panose="00000a00000000000000" charset="-122"/>
                <a:sym typeface="+mn-ea"/>
              </a:rPr>
              <a:t>第1章  渠道冲突管理与协调简介
第2章  渠道冲突的类型
第3章  渠道冲突的解决策略
第4章  渠道冲突管理的实践案例
第5章  渠道协调的实施策略
第6章  渠道冲突管理与协调总结
第7章  结语</a:t>
            </a:r>
            <a:endParaRPr lang="zh-CN" altLang="en-US" sz="24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MiSans Heavy" panose="00000a00000000000000" charset="-122"/>
              <a:sym typeface="+mn-ea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3525751" y="309119"/>
            <a:ext cx="15240" cy="623951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635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01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468755" y="2930525"/>
            <a:ext cx="907224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第1章 渠道冲突管理与协调简介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365016" y="1548791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渠道冲突是指在渠道成员之间因利益分配、权力控制等方面产生的矛盾和纠纷。主要类型包括垂直冲突、水平冲突和混合冲突。渠道冲突会影响生产效率、销售效果和渠道稳定性。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什么是渠道冲突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渠道协调的重要性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加强渠道合作，提升整体竞争力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意义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提高效率，减少资源浪费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好处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对渠道成员的管理能力和协调能力提出要求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挑战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渠道冲突管理原则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建立信任和合作关系，加强信息共享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合作与沟通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公平分配利益，避免利益冲突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利益平衡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建立明确的规则和制度，规范渠道行为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规则和制度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渠道协调的关键因素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及时准确的信息传递和交流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信息共享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平衡各方利益，达成共识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利益协调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建立有效的冲突解决机制，处理不同意见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冲突解决机制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渠道冲突的影响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 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生产效率下降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 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渠道稳定性降低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 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销售效果受损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635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02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468755" y="2930525"/>
            <a:ext cx="907224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第2章 渠道冲突的类型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365016" y="1548791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价格冲突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制定合理的价格体系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定价策略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针对不同客户制定不同价格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价格歧视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通过价格竞争获取市场份额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价格战略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品牌冲突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建立品牌的整体形象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品牌形象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授权相关方使用品牌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品牌授权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确定品牌在市场中的位置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品牌定位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52270"/>
            <a:ext cx="2536825" cy="814705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52905"/>
            <a:ext cx="2879090" cy="81407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52905"/>
            <a:ext cx="2689860" cy="814705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53540"/>
            <a:ext cx="2510790" cy="81407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40560"/>
            <a:ext cx="196532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渠道权力结构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确定渠道内部权力分布结构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40560"/>
            <a:ext cx="2303780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渠道权力平衡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维持渠道内部权力平衡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940560"/>
            <a:ext cx="2139950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渠道权力冲突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40560"/>
            <a:ext cx="223583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渠道成员地位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制定渠道成员在渠道中的地位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促销冲突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选择合适的促销手段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促销策略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确定促销投入的力度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促销力度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评估促销活动的效果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促销效果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解决渠道冲突需要借助良好的沟通和谈判技巧，同时要平衡各方利益，制定有效的解决方案，保持渠道关系的稳定。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解决渠道冲突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52270"/>
            <a:ext cx="2536825" cy="814705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52905"/>
            <a:ext cx="2879090" cy="81407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52905"/>
            <a:ext cx="2689860" cy="814705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53540"/>
            <a:ext cx="2510790" cy="81407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40560"/>
            <a:ext cx="196532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信息共享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分享市场信息
共同制定策略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40560"/>
            <a:ext cx="2303780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目标一致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明确共同目标
协同合作实现目标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940560"/>
            <a:ext cx="2139950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渠道协调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40560"/>
            <a:ext cx="223583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沟通协调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建立畅通沟通渠道
协调渠道各方利益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总结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975600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渠道冲突管理与协调是企业成功运营的关键，需要通过有效的冲突解决和协同合作，实现渠道优势，提升市场竞争力。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635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03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468755" y="2930525"/>
            <a:ext cx="907224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第三章 渠道冲突的解决策略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365016" y="1548791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协商解决是一种通过沟通协商、利益协调和达成解决方案来处理渠道冲突的策略。在此过程中，双方可以通过对话交流、权益衡量和共同努力，找到双赢的解决方案。协商解决有助于维护渠道关系的稳定和持续发展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协商解决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强势解决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建立明确的规则和制度，约束各方行为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规则制度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依据权威机构的决策，推动冲突解决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权威决策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监督执行过程，确保解决方案的有效实施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执行监督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中立调解是一种通过第三方调解、中立仲裁和公正公平原则来解决渠道冲突的策略。在中立调解中，一个公正、中立的第三方机构或个人可以帮助双方沟通、协商，并找到公正的解决方案。中立调解有助于减少冲突的情绪化，提高解决效率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中立调解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52270"/>
            <a:ext cx="2536825" cy="814705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52905"/>
            <a:ext cx="2879090" cy="81407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52905"/>
            <a:ext cx="2689860" cy="814705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53540"/>
            <a:ext cx="2510790" cy="81407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40560"/>
            <a:ext cx="196532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法律程序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起诉、审理、判决的程序
执行、维权的路径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40560"/>
            <a:ext cx="2303780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法律效果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法律判决的效力和约束力
解决纠纷的法律保障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940560"/>
            <a:ext cx="2139950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法律诉讼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40560"/>
            <a:ext cx="223583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法律依据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明确的法律条文和规定
依法维护渠道权益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冲突解决策略比较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双方合作，寻求共赢解决方案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协商解决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依靠规则和权威，强制推动解决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强势解决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借助第三方中立力量，公正解决分歧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中立调解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依法维护，通过法院解决争议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法律诉讼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635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04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468755" y="2930525"/>
            <a:ext cx="907224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第四章 渠道冲突管理的实践案例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365016" y="1548791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A公司与B公司在市场渠道上产生了冲突，双方在销售渠道布局、价格政策等方面出现了竞争。通过双方协商，最终制定了合作方案，取得了双赢的效果。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A公司与B公司的冲突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https://d.book118.com/075300103142011123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UNIT_ISCONTENTSTITLE" val="1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4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DIAGRAM_GROUP_CODE" val="l1-1"/>
  <p:tag name="KSO_WM_UNIT_PRESET_TEXT" val="目录"/>
</p:tagLst>
</file>

<file path=ppt/tags/tag6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1_1"/>
  <p:tag name="KSO_WM_TEMPLATE_CATEGORY" val="custom"/>
  <p:tag name="KSO_WM_TEMPLATE_INDEX" val="20230230"/>
  <p:tag name="KSO_WM_UNIT_LAYERLEVEL" val="1_1_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DIAGRAM_GROUP_CODE" val="l1-1"/>
  <p:tag name="KSO_WM_UNIT_TYPE" val="l_h_a"/>
  <p:tag name="KSO_WM_UNIT_ID" val="custom20230230_4*l_h_a*1_1_1"/>
  <p:tag name="KSO_WM_DIAGRAM_VERSION" val="3"/>
  <p:tag name="KSO_WM_UNIT_PRESET_TEXT" val="添加目录标题"/>
  <p:tag name="KSO_WM_DIAGRAM_MAX_ITEMCNT" val="8"/>
  <p:tag name="KSO_WM_DIAGRAM_MIN_ITEMCNT" val="2"/>
  <p:tag name="KSO_WM_DIAGRAM_VIRTUALLY_FRAME" val="{&quot;height&quot;:450.75,&quot;left&quot;:62.9,&quot;top&quot;:98.15,&quot;width&quot;:1061.6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SLIDE_ID" val="custom20230230_4"/>
  <p:tag name="KSO_WM_TEMPLATE_SUBCATEGORY" val="29"/>
  <p:tag name="KSO_WM_TEMPLATE_MASTER_TYPE" val="0"/>
  <p:tag name="KSO_WM_TEMPLATE_COLOR_TYPE" val="0"/>
  <p:tag name="KSO_WM_SLIDE_ITEM_CNT" val="4"/>
  <p:tag name="KSO_WM_SLIDE_INDEX" val="4"/>
  <p:tag name="KSO_WM_TAG_VERSION" val="1.0"/>
  <p:tag name="KSO_WM_BEAUTIFY_FLAG" val="#wm#"/>
  <p:tag name="KSO_WM_TEMPLATE_CATEGORY" val="custom"/>
  <p:tag name="KSO_WM_TEMPLATE_INDEX" val="20230230"/>
  <p:tag name="KSO_WM_SLIDE_LAYOUT" val="a_b_l"/>
  <p:tag name="KSO_WM_SLIDE_LAYOUT_CNT" val="1_1_1"/>
  <p:tag name="KSO_WM_SLIDE_TYPE" val="contents"/>
  <p:tag name="KSO_WM_SLIDE_SUBTYPE" val="diag"/>
  <p:tag name="KSO_WM_DIAGRAM_GROUP_CODE" val="l1-1"/>
  <p:tag name="KSO_WM_SLIDE_DIAGTYPE" val="l"/>
</p:tagLst>
</file>

<file path=ppt/tags/tag71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75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485_4*l_h_i*1_3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10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485_4*l_h_i*1_4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8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485_4*l_h_i*1_2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6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3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4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6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7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9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0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9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2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3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94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6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9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0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1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2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3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4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9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0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1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5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                                              </p:tagLst>
</file>

<file path=ppt/tags/tag124.xml><?xml version="1.0" encoding="utf-8"?>
<p:tagLst xmlns:p="http://schemas.openxmlformats.org/presentationml/2006/main">
  <p:tag name="KSO_WM_BEAUTIFY_FLAG" val="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146</Paragraphs>
  <Slides>25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Wingdings</vt:lpstr>
      <vt:lpstr>Calibri Light</vt:lpstr>
      <vt:lpstr>黑体</vt:lpstr>
      <vt:lpstr>MiSans Heavy</vt:lpstr>
      <vt:lpstr>Office Theme</vt:lpstr>
      <vt:lpstr>渠道冲突管理与协调</vt:lpstr>
      <vt:lpstr>目   录</vt:lpstr>
      <vt:lpstr>第1章 渠道冲突管理与协调简介</vt:lpstr>
      <vt:lpstr> </vt:lpstr>
      <vt:lpstr>渠道协调的重要性</vt:lpstr>
      <vt:lpstr>渠道冲突管理原则</vt:lpstr>
      <vt:lpstr>渠道协调的关键因素</vt:lpstr>
      <vt:lpstr>渠道冲突的影响</vt:lpstr>
      <vt:lpstr>第2章 渠道冲突的类型</vt:lpstr>
      <vt:lpstr>价格冲突</vt:lpstr>
      <vt:lpstr>品牌冲突</vt:lpstr>
      <vt:lpstr>渠道权力冲突</vt:lpstr>
      <vt:lpstr>促销冲突</vt:lpstr>
      <vt:lpstr> </vt:lpstr>
      <vt:lpstr>渠道协调</vt:lpstr>
      <vt:lpstr>总结</vt:lpstr>
      <vt:lpstr>第三章 渠道冲突的解决策略</vt:lpstr>
      <vt:lpstr> </vt:lpstr>
      <vt:lpstr>强势解决</vt:lpstr>
      <vt:lpstr> </vt:lpstr>
      <vt:lpstr>法律诉讼</vt:lpstr>
      <vt:lpstr>冲突解决策略比较</vt:lpstr>
      <vt:lpstr>第四章 渠道冲突管理的实践案例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2024-09-27T07:14:29.434</cp:lastPrinted>
  <dcterms:created xsi:type="dcterms:W3CDTF">2024-09-26T23:14:29Z</dcterms:created>
  <dcterms:modified xsi:type="dcterms:W3CDTF">2024-09-26T23:14:31Z</dcterms:modified>
</cp:coreProperties>
</file>