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1EACF-4A8E-454C-9789-C242744F8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3148F-EA88-4EF0-AF63-45D06D153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3725F-B992-4D75-B45A-5BA329F8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E1CAC-E5DD-4A8A-B6C8-2F5A011D5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6393C-7FAD-4DD1-8417-183BC166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15BA0D-E888-491B-BE0F-0C482BF5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9627DF-5D23-4115-A901-740A42301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ABD49-F020-4933-BB49-F51C7AF8D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7A1F7-B6C8-42A8-84A4-84B87095D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FA260-2D75-4B6D-BE59-E6A5F85F2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646E9-EEDE-4A18-BFAC-A5C045FDB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010101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酒店仓库管理中的库存分区与货位编号管理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库存分区管理概述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货位编号管理概述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库存分区与货位编号实施流程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库存分区与货位编号在酒店管理中的应用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案例分析：某五星级酒店库存管理实践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库存分区管理概述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2" r="165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64" r="339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库存分区是指将酒店仓库按照不同的标准划分为不同的区域，以便于对库存物品进行分类、存储和管理。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通过库存分区管理，可以提高酒店仓库的存储效率，降低库存成本，提高物品的管理水平，为酒店的运营提供有力的支持。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库存分区定义与目的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库存分区原则与方法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库存分区的原则主要包括物品的性质、存储要求、安全要求、使用频率等。根据这些原则，可以将酒店仓库划分为不同的区域，如食品区、饮品区、清洁用品区、客房用品区等。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区的方法主要有固定分区法、随机分区法和动态分区法。其中，固定分区法是将仓库划分为固定的区域，每个区域存储固定的物品；随机分区法是根据物品的性质和存储要求随机划分区域；动态分区法则是根据物品的使用频率和库存量动态调整区域划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物品混放。不同性质的物品混放在一起，容易导致物品损坏或交叉污染。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定期对仓库进行清理和整理，淘汰过期和无用物品，合理利用空间；同时，可以考虑扩建仓库或寻找外部存储空间。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严格按照库存分区的原则进行物品分类和存储，确保不同性质的物品分开存放。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物品过期。由于管理不善或存储时间过长，导致物品过期变质。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存储空间不足。随着酒店业务的发展，仓库存储空间可能不足以满足需求。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建立严格的物品管理制度，对物品的入库、出库和存储时间进行详细记录；定期对仓库进行盘点和检查，及时发现并处理过期物品。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货位编号管理概述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货位编号是对仓库中存放货物的位置进行统一标识和编码，以便于快速、准确地找到指定货物。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提高仓库管理效率，降低出错率，便于盘点和库存管理。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货位编号定义与作用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货位编号作用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货位编号定义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货位编号规则及示例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简明扼要，易于记忆和识别。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与仓库实际布局相结合，方便货物的存取。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具有可扩展性，以适应未来仓库的发展变化。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采用“区-排-列-层”的四级编号方式，如“A01-02-03-01”表示A区第1排第2列第3层的第一个货位。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货位编号混乱，导致找货困难。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常见问题及优化措施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重新规划货位编号，确保编号清晰、有序。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缺乏有效的货位标识，容易出错。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引入电子标签等先进技术，提高标识的准确性和便捷性。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缺乏定期盘点和更新，导致实际库存与记录不符。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建立定期盘点制度，及时更新货位编号和库存信息。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库存分区与货位编号实施流程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明确酒店仓库需要存储的物品种类、数量以及存储周期等，为库存分区和货位编号提供基础数据。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根据仓库的实际空间大小、形状以及设施条件，合理规划库存分区和货位布局。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分析现有仓库管理流程，找出存在的问题和改进点，提出针对性的解决方案。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货位规划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在每个存储区域内，根据物品的尺寸、重量和使用频率等因素，合理规划货位布局，提高空间利用率和存取效率。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编号设计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为每个货位设计唯一的编号，以便快速准确地识别和定位物品。编号应遵循简洁明了、易于记忆和识别的原则。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根据物品特性、存储要求和业务需求，将仓库划分为不同的存储区域，如常温区、冷藏区、危险品区等。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将物品的详细信息录入到仓库管理系统中，实现物品的信息化管理和实时监控。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物品入库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按照设计好的分区和货位规划，将物品分类放置到相应的货位上，并记录物品的详细信息，如名称、规格、数量等。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货位标识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在每个货位上设置标识牌，标明货位编号、物品名称、规格等信息，方便管理人员快速识别和查找物品。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执行落地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https://d.book118.com/075301010140011101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2024-09-09T21:23:59.092</cp:lastPrinted>
  <dcterms:created xsi:type="dcterms:W3CDTF">2024-09-09T13:23:59Z</dcterms:created>
  <dcterms:modified xsi:type="dcterms:W3CDTF">2024-09-09T13:24:01Z</dcterms:modified>
</cp:coreProperties>
</file>