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E866-9FEF-4B1E-8774-1D2CCE0B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2C054-10CA-4056-B8EA-A674205DC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0E281-DE5C-4C48-930F-45B20747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BF323-2EEE-4A0B-BB84-CB94775C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68730-7D5B-4443-B6DF-FE7AF5CFE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8F49A-44A7-453F-A9E3-F0C5B715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BBB76-C3D9-4E83-AC6D-C10C68F1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C5091-7E8F-42BB-8B6F-A15398B8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0DF65-FF5E-40DD-B488-A8C8D1272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A7780-01F9-4028-BAA3-952361A02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EBF15-6F16-4ED7-A600-15E87692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122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123如何预防和缓解关节炎症状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治疗方案与药物选择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康复训练与辅助器具使用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长期随访与效果评估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关节炎是一种关节炎症性疾病，主要表现为关节疼痛、肿胀、僵硬和功能障碍。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关节炎的发病原因多种多样，包括遗传、感染、自身免疫反应、创伤、代谢异常等。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常见关节炎类型及其特点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骨关节炎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骨关节炎是最常见的关节炎类型，主要表现为关节软骨退变和骨质增生，常见于老年人。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类风湿性关节炎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类风湿性关节炎是一种自身免疫性疾病，主要表现为关节滑膜炎症和关节破坏，可导致关节畸形和功能丧失。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强直性脊柱炎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强直性脊柱炎是一种主要侵犯脊柱和骶髂关节的慢性炎症性疾病，表现为腰背痛和僵硬。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关节炎引起的关节疼痛和不适可影响患者的日常活动和生活质量。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关节炎可导致关节僵硬和运动障碍，使患者难以进行正常的运动和活动。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长期受关节炎困扰可导致患者出现焦虑、抑郁等心理问题，进一步影响生活质量。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保持关节灵活性和肌肉力量，如散步、游泳、瑜伽等低冲击性运动。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减轻关节负担，降低关节炎风险。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有助于减轻关节疼痛和疲劳。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摄取足够的蛋白质、维生素和矿物质，如钙、维生素D等。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多摄入富含抗氧化物质的食物，如深色蔬菜、水果、坚果等。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抗氧化食物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在医生建议下适当补充关节健康所需的营养补充剂。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谨慎选择补充剂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避免诱发因素及注意事项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注意运动安全，避免过度使用或损伤关节。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寒冷和潮湿可能加重关节炎症状，注意关节保暖和防护。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学会应对压力，保持心情愉悦，有助于减轻关节炎症状。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关注关节健康状况，定期进行检查和随访，及时发现并处理问题。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避免关节损伤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保暖与防护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减轻精神压力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定期检查与随访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关节肿胀与僵硬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关节局部出现肿胀、僵硬，尤其在早晨起床或长时间休息后更为明显。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关节疼痛与压痛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关节炎初期常表现为关节轻度疼痛或压痛，自查时需注意疼痛部位、性质及持续时间。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关节炎可能导致关节活动范围减小，如屈伸不利、下蹲困难等。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964" b="1296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895" b="1689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早期症状识别及自查技巧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如关节疼痛持续数周不缓解，应及时就医。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持续疼痛不缓解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如出现关节肿胀、僵硬等症状加重，需尽快就医。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症状加重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若关节炎症状已影响正常工作和生活，应立即就医。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影响日常生活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就医时机选择和专业医生建议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关节液检查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相关检查项目介绍及意义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54" r="105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通过X线片观察关节间隙、骨质改变等，有助于关节炎的诊断和评估。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包括血常规、血沉、C反应蛋白等，可了解炎症活动情况。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通过抽取关节液进行化验，可明确关节炎的类型和病因。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对于早期关节炎或X线检查难以诊断的病例，MRI可提供更详细的关节结构和软组织信息。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https://d.book118.com/075301222134011122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2024-09-25T21:50:59.813</cp:lastPrinted>
  <dcterms:created xsi:type="dcterms:W3CDTF">2024-09-25T13:50:59Z</dcterms:created>
  <dcterms:modified xsi:type="dcterms:W3CDTF">2024-09-25T13:51:02Z</dcterms:modified>
</cp:coreProperties>
</file>