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A629D-0A46-44C1-A829-0B67CD1E4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C12E5-9E64-4637-B787-5BA100C47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99054-ED79-4A52-8376-DCD453BA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22C39-DF78-46B9-90CC-89F58B60C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01C17-5F4D-4B8A-A8D3-FA4814922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F6761-2A86-48A8-92EA-782479A2F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D05CA-BAC2-453D-8F74-814827985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577FD-6C90-4BD0-B480-A49120768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5FB52-6BBB-404E-8104-A3D2DA64B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E9ED8-2B31-49B0-8A57-6819B3D78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6E23B-94F6-476D-8D77-33EC7E2BF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02120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预期成果与风险评估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项目名称：智能农业种植系统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项目领域：农业科技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项目类型：技术研发项目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项目周期：2年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433" b="2433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05" b="7305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研发一种智能农业种植系统，以提高农业生产效率、减少资源浪费、降低环境污染。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随着人口增长和资源紧张，传统农业面临诸多挑战。智能农业种植系统有助于实现农业现代化，提高农业生产效益，保障食品安全，促进可持续发展。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评估现有技术水平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分析项目所需的技术是否符合当前的技术水平，是否存在技术瓶颈。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技术实施方案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制定详细的技术实施方案，包括技术路线、设备选型、技术标准等。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对项目实施过程中可能出现的技术风险进行预测和评估，并提出应对措施。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分析项目的投资回报率，判断项目在经济上是否可行。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对项目的成本和效益进行全面分析，评估项目的经济效益。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制定合理的资金筹措方案，包括资金来源、筹资方式、筹资成本等。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分析项目实施后可能带来的社会效益，如提高就业、促进地区经济发展等。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对项目实施过程中可能产生的社会风险进行预测和评估，并提出应对措施。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评估公众对项目的态度和意见，分析项目是否符合社会利益和民意。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设计方案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https://d.book118.com/075302120110011103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2024-09-12T14:25:56.574</cp:lastPrinted>
  <dcterms:created xsi:type="dcterms:W3CDTF">2024-09-12T06:25:56Z</dcterms:created>
  <dcterms:modified xsi:type="dcterms:W3CDTF">2024-09-12T06:25:58Z</dcterms:modified>
</cp:coreProperties>
</file>