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6C534-6984-458E-A7A1-E0281491DF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750C2-5153-4B6E-88FD-404CB1A574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65E1FA-93CD-4B19-BF3A-48D07A91C0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3F4C51-6F42-4CA5-BE4A-5397483B3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892A879-F926-45F1-B99F-8E9C51FCB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692F20-A44B-4DF0-9D37-F562ED361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58D651-8E07-49B3-85FB-FBFD6F5D9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729898-3AE1-4117-B381-F91E08AED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88BEF0-3F53-4C04-BEA5-3E4127452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11BC6B-F8D4-4DA4-85B2-4C3106A77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22A5AD-D0FA-4533-AC65-948BC16C6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303301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6.中医养生穴位按摩的健康益处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穴位按摩的常用手法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穴位按摩的分类及功效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穴位按摩的实践应用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穴位按摩的注意事项与禁忌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224" b="25224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传承和弘扬中医文化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应对现代生活压力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推广自我保健意识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中医养生穴位按摩作为中医学的重要组成部分，对于传承和弘扬中医文化具有重要意义。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现代生活节奏快，人们面临各种压力，中医养生穴位按摩可以帮助缓解压力，提高生活质量。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通过了解和学习中医养生穴位按摩，人们可以更好地掌握自我保健的方法，提高健康水平。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穴位按摩的定义和原理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穴位按摩是指在中医理论指导下，运用特定的手法和技巧，对人体特定穴位进行刺激，以达到调整身体机能、防治疾病的目的。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认为人体经络是气血运行的通道，穴位是经络上的重要节点。通过按摩特定穴位，可以调整经络气血的运行，从而起到调节身体机能、治疗疾病的作用。同时，穴位按摩还可以刺激神经末梢，促进局部血液循环和淋巴循环，增强身体免疫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穴位按摩的常用手法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57" r="34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729" r="1072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用指、掌、肘或肢体其他部分着力，由轻到重地逐渐用力按压在穴位上，停留一段时间（约30秒），再由重到轻地缓缓放松。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按法定义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按法具有放松肌肉、开通闭塞、活血止痛等效果，常用于治疗各种痛症、闭经、痛经、头痛、腰痛、胃脘痛等。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按法作用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按法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571" b="275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用手指或手掌在体表做环形或直线往返摩擦，力度轻柔，速度均匀，使皮肤产生温热感。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摩法具有温经散寒、消瘀散结、祛风除湿的效果，常用于治疗感冒、咳嗽、胸闷、腹胀、便秘等病症。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摩法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摩法作用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摩法定义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推法定义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用指、掌或肘部着力于一定部位上，进行单方向的直线推动，力度均匀，速度适中。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推法作用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推法具有舒筋活络、行气活血、消肿止痛等效果，常用于治疗肢体麻木、关节疼痛、腰肌劳损等病症。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拿法定义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用大拇指和食、中两指，或用大拇指和其余四指作相对用力，在一定的部位和穴位上进行节律性的提捏。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拿法作用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拿法具有祛风散寒、舒筋通络、缓解痉挛等效果，常用于治疗颈肩腰腿痛、肌肉疲劳等病症。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拿法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25" r="14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用手指指腹或手掌大鱼际、掌根等部位，吸定于一定穴位或部位上，作轻柔缓和的回旋揉动。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揉法定义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揉法具有宽胸理气、消积导滞、消肿止痛等效果，常用于治疗脘腹胀满、便秘腹痛、跌打损伤等病症。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揉法作用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揉法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穴位按摩的分类及功效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经络穴位按摩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调和气血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通过刺激经络上的穴位，可以调和气血，促进气血流通，达到治疗疾病和保健养生的目的。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平衡阴阳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经络穴位按摩可以平衡人体阴阳，改善机体功能，提高身体免疫力。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https://d.book118.com/075303301312011044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2024-09-07T09:51:13.633</cp:lastPrinted>
  <dcterms:created xsi:type="dcterms:W3CDTF">2024-09-07T01:51:13Z</dcterms:created>
  <dcterms:modified xsi:type="dcterms:W3CDTF">2024-09-07T01:51:15Z</dcterms:modified>
</cp:coreProperties>
</file>