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154924-D3BE-488C-B120-7A854E4C2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2A3272-0A24-4B1E-B5F2-82937B79D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00C619-2907-47E7-9D43-22AE9BD7E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04A8EA-7080-4842-A9A4-55951ECC1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4283B1-4BBA-4E87-A56F-82B0C07D8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78EB94-554A-4E16-8025-6BD7AA7CE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EB0A9E-50C0-45DE-B50C-CF674E6C8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5635D0-8DB5-40D8-BBF6-4939ACB66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8E131E-0D5A-4F05-94DE-84B73DCAA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36B9E7-2A68-4A73-B9BA-F477A1A5E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76DD43-1C31-489F-8AA6-E3B48DC0E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30414210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安全行好返工真知可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安全行为准则与规范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返工原因分析与预防措施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真知灼见：提高安全意识与能力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可行性方案：优化生产流程降低返工率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安全行为准则与规范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92" r="1879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083" r="1908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熟知并遵守企业、车间、班组的安全规章制度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积极参与安全培训和演练，提高安全意识和技能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发现安全隐患及时报告，并协助整改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遵守安全规章制度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25" b="2892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0531" b="2053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0411" r="104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正确使用安全防护用品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根据工种和作业环境，选用合适的安全防护用品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使用前检查安全防护用品的完好性和有效性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按照规定正确佩戴和使用安全防护用品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作业前检查设备、工具的安全状况，确保处于良好状态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严格按照安全操作规程进行作业，不违章操作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8312" r="831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3714" r="3714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698" r="1169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认真学习和掌握本岗位的安全操作规程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严格执行安全操作规程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返工原因分析与预防措施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77" r="314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645" r="2964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488" r="3448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在生产过程中，由于各种原因导致产品不符合质量标准，需要重新加工或处理的现象。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返工现象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返工不仅浪费人力、物力和时间成本，还可能影响产品质量和客户满意度，甚至给企业带来重大损失。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危害认识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返工现象及危害认识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设计缺陷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材料问题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工艺问题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常见返工原因剖析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产品设计不合理或存在缺陷，导致生产过程中出现问题。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原材料质量不稳定或不符合要求，导致产品性能不达标。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生产设备出现故障或维护不当，影响产品质量和生产效率。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生产工艺不成熟或操作不规范，导致产品质量不稳定。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优化设计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加强产品设计的合理性和可行性分析，减少设计缺陷。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严格选材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建立严格的原材料检验制度，确保原材料质量符合要求。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完善工艺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优化生产工艺流程，提高操作规范性和生产效率。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加强设备维护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建立完善的设备维护和保养制度，确保生产设备稳定运行。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强化员工培训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加强员工技能培训和质量意识教育，提高员工素质和生产效率。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建立质量监控体系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建立完善的质量监控体系，及时发现并处理生产过程中出现的问题。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针对性预防措施制定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真知灼见：提高安全意识与能力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https://d.book118.com/075304142104011103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2024-09-12T14:00:12.038</cp:lastPrinted>
  <dcterms:created xsi:type="dcterms:W3CDTF">2024-09-12T06:00:12Z</dcterms:created>
  <dcterms:modified xsi:type="dcterms:W3CDTF">2024-09-12T06:00:14Z</dcterms:modified>
</cp:coreProperties>
</file>