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E44F68-0698-4DD8-BD17-377FA01ED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4F705D-9B5C-40EA-8723-8D2E1A012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CDA856-5B1C-4867-80F1-41A3B62A9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ED92E4-1918-4342-B5FD-31264EB4C1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375C46-41AC-4644-AEE7-299D6AF0EE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E64EF3-2BBA-4469-9A77-3A52313316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FB52C6-9BB4-4E2D-A1FA-9DB898BCAB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063140-9E63-4700-B5DE-7093D3A57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A79622-1C42-4D54-86DE-ADE91F475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1C2864-D415-410C-84EB-8E0E9DE1EB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2555D1-02A6-4626-BA71-1F0F74820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30431003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solidFill>
                <a:latin typeface="Microsoft Yahei"/>
                <a:ea typeface="Microsoft Yahei"/>
                <a:cs typeface="Microsoft Yahei"/>
              </a:rPr>
              <a:t>营销渠道营运资金周转天数下降</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营销渠道营运资金周转天数下降的原因</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营销渠道营运资金周转天数下降的影响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如何保持营销渠道营运资金周转天数下降的趋势</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引言</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当前市场竞争激烈</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随着市场经济的发展，企业面临的市场竞争越来越激烈，营销渠道的营运资金周转天数成为企业竞争力的重要指标。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营销渠道营运资金周转天数下降的意义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营销渠道营运资金周转天数下降意味着企业营销渠道的运营效率提高，能够更好地满足客户需求，提高企业的市场份额和盈利能力。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提高企业竞争力</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营销渠道营运资金周转天数下降有助于企业提高市场竞争力，更好地满足客户需求，扩大市场份额。</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增强企业盈利能力</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营销渠道营运资金周转天数下降可以降低企业的经营风险，提高盈利能力，为企业可持续发展提供保障。</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优化企业资源配置</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营销渠道营运资金周转天数的下降可以促使企业优化资源配置，提高资源利用效率，降低经营成本。</a:t>
            </a:r>
          </a:p>
        </p:txBody>
      </p:sp>
      <p:pic>
        <p:nvPicPr>
          <p:cNvPr id="8" name="Picture 8"/>
          <p:cNvPicPr>
            <a:picLocks noChangeAspect="1"/>
          </p:cNvPicPr>
          <p:nvPr/>
        </p:nvPicPr>
        <p:blipFill>
          <a:blip r:embed="rId2"/>
          <a:srcRect l="18833" r="18833"/>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营销渠道营运资金周转天数的重要性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营销渠道营运资金周转天数下降的原因</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市场需求增加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随着产品在市场上的需求增加，企业能够更快地销售产品并收回资金，从而缩短了营销渠道营运资金周转天数。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产品市场需求增加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供应链效率提升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企业通过优化供应链管理，提高了物流和仓储效率，减少了存货滞销和积压，从而加快了资金周转速度。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营销策略调整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企业根据市场变化调整营销策略，如采用更有效的促销手段，提高客户购买意愿和订单规模，从而加快了资金回流速度。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营销策略调整</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财务管理效率提升</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企业通过改进财务管理流程，提高资金结算和账户管理效率，加快了营销渠道营运资金的划拨和归集速度，进一步缩短了资金周转天数。</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财务管理效率提升</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营销渠道营运资金周转天数下降的影响</a:t>
            </a:r>
          </a:p>
        </p:txBody>
      </p:sp>
      <p:sp>
        <p:nvSpPr>
          <p:cNvPr id="4" name="TextBox 4"/>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457" b="1445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提高企业盈利能力</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降低成本</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营销渠道营运资金周转天数下降意味着企业能够更快地回收资金，减少资金占用成本，从而降低整体运营成本。</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增加收入</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更快的资金周转速度可以支持企业扩大销售规模，增加收入。</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提高利润率</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在收入增加和成本降低的共同作用下，企业的利润率得到提高。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https://d.book118.com/075304310031011111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2024-09-16T20:05:18.239</cp:lastPrinted>
  <dcterms:created xsi:type="dcterms:W3CDTF">2024-09-16T12:05:18Z</dcterms:created>
  <dcterms:modified xsi:type="dcterms:W3CDTF">2024-09-16T12:05:20Z</dcterms:modified>
</cp:coreProperties>
</file>