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EA69B-0F30-42AC-BA7F-1E433D3F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DCE56-1D65-4363-8DA8-6001AEE4B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70268-A9D4-43E7-972A-83E08EC3D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ACB9A-0E03-4D5C-9842-272E4C6B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85E9F7-4743-45EC-A7DF-798F16BA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82E193-BC0C-4D71-A9E4-F299E0E1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9532C6-C3B1-48D8-9C10-513E54D6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5F732-A375-4685-BFC0-994EF2496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628CD-7150-45C5-B4C3-7C18C5DF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5F7B1-7C49-402E-BE47-3F9997070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10A7B-9019-40B5-93E4-938FF512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11140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推拿治疗培训图片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常见病症推拿治疗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推拿注意事项与禁忌症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推拿培训实操图片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推拿是一种通过手法按摩作用于人体特定部位，以调节机体生理、病理状况，达到防治疾病目的的中医传统疗法。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75" r="3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根据按摩手法的不同，推拿可分为多种类型，如点按、揉捏、拍打、拔罐等。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推拿适用于各种急慢性病症，如肌肉疼痛、关节僵硬、神经紧张等，也可用于日常保健和调理身体。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推拿起源于中国古代，经过数千年的发展与传承，形成了丰富的理论体系和手法技巧。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起源与传承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随着现代医学的进步，推拿逐渐与西医相结合，形成了更加科学和规范的治疗体系。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推拿在世界上许多国家和地区得到广泛应用和认可，成为一种受欢迎的自然疗法。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424" b="26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55" b="114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推拿的原理与作用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原理阐述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推拿通过手法按摩刺激人体穴位、经络和肌肉，促进气血流通、舒缓紧张、调节身体机能。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作用列举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推拿具有缓解疼痛、促进血液循环、改善肌肉疲劳、提高免疫力等多种作用。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科学依据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现代研究表明，推拿能够刺激人体内分泌、神经系统等，产生一系列生理效应，从而达到治疗和保健效果。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推拿手法展示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用拇指或手掌在皮肤上做直线推动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推法是推拿治疗中最常用的手法之一，用拇指或手掌在皮肤上做直线推动，可以促进血液循环和舒缓肌肉紧张。根据用力大小和方向的不同，推法可以分为平推法和重推法两种。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用拇指和其他手指在肌肉上做捏拿动作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拿法是用拇指和其他手指在肌肉上做捏拿动作，可以缓解肌肉疼痛和紧张，促进血液循环。拿法可以分为指拿法和掌拿法两种，根据治疗部位和需求的不同选择不同的拿法。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拿法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用手掌或拇指在皮肤上做旋转或画圆运动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揉法是用手掌或拇指在皮肤上做旋转或画圆运动，可以缓解肌肉疼痛和紧张，促进血液循环。根据用力大小和方向的不同，揉法可以分为轻揉法和重揉法两种。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用拇指和其他手指在皮肤上做捏挤动作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捏法是用拇指和其他手指在皮肤上做捏挤动作，可以缓解肌肉疼痛和紧张，促进血液循环。捏法可以分为指捏法和掌捏法两种，根据治疗部位和需求的不同选择不同的捏法。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捏法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常见病症推拿治疗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https://d.book118.com/075311140024011041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2024-09-01T14:14:15.161</cp:lastPrinted>
  <dcterms:created xsi:type="dcterms:W3CDTF">2024-09-01T06:14:15Z</dcterms:created>
  <dcterms:modified xsi:type="dcterms:W3CDTF">2024-09-01T06:14:17Z</dcterms:modified>
</cp:coreProperties>
</file>