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7CB68F-38DF-48A7-9902-CCBF33A5F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0057D8-38F4-4F97-8DE5-C8E3389C7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90706E-D70D-4E68-81AD-0C18FE2BD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B00446-6A9A-4F05-A755-7FC476C46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A48BC9-5C9D-4FAC-B232-886C17BF0F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F8593F-74D8-4E5B-BE96-EC03E6D95B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8B2143-C6AC-4EBF-865E-32313572A6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A73AFE-76A2-46B8-97CD-0A56C8E6A5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28243F-944A-4D27-A990-7F513596B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AA469-6E64-4A15-9A8D-B7B553D50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7A4615-8824-4E06-8489-FC4F442B8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313014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solidFill>
                <a:latin typeface="Microsoft Yahei"/>
                <a:ea typeface="Microsoft Yahei"/>
                <a:cs typeface="Microsoft Yahei"/>
              </a:rPr>
              <a:t>营销观念角度分析案例</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solidFill>
                <a:latin typeface="Microsoft Yahei"/>
                <a:ea typeface="Microsoft Yahei"/>
                <a:cs typeface="Microsoft Yahei"/>
              </a:rPr>
              <a:t>汇报人：XXX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营销观念概述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传统营销观念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现代营销观念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案例分析：苹果公司的营销观念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案例分析：亚马逊的营销观念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案例分析：可口可乐的营销观念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营销观念概述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营销观念是指企业在进行市场营销活动时所持有的基本态度和指导思想，是企业经营哲学的重要组成部分。</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营销观念的核心是“以消费者为中心”，强调企业应关注消费者的需求、欲望和利益，并通过提供满足消费者需求的产品或服务来获取利润。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458" r="16458"/>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营销观念是企业制定营销策略和营销计划的基础，只有树立正确的营销观念，才能制定出有效的营销策略和计划，实现企业的经营目标。</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营销观念的正确与否直接影响到企业的市场竞争力，只有以消费者为中心，不断满足消费者的需求，才能在激烈的市场竞争中获得优势。</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社会市场营销观念</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以社会利益为中心，强调企业在追求利润的同时应兼顾社会利益和公众利益。</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市场营销观念</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以消费者为中心，强调通过满足消费者需求来获取利润，注重市场调研和目标市场选择。</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推销观念</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以销售为中心，以推销和促销为主要手段，强调通过销售来获取利润。</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生产观念</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以生产为中心，以扩大生产、降低成本和提高生产效率为主要目标。</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产品观念</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以产品为中心，以提升产品质量和功能为主要目标。</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营销观念的演变历程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传统营销观念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企业以产品为中心，强调产品质量和特性，通过推销和促销手段将产品销售给消费者。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产品导向观念认为，消费者最关心的是产品的质量和特性，因此企业应该注重产品的研发和改进，以满足消费者的需求。在这种观念下，企业的营销活动主要集中在产品的推销和促销上，以扩大产品的市场份额。</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36" r="2403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产品导向观念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企业以销售为中心，强调销售的数量和速度，通过推销和促销手段将产品销售给消费者。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销售导向观念认为，企业应该注重销售的数量和速度，以满足市场需求。在这种观念下，企业的营销活动主要集中在推销和促销上，以扩大销售量和销售额。</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销售导向观念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企业以市场为中心，强调消费者的需求和偏好，通过满足市场需求来获取利润。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市场导向观念认为，企业应该注重消费者的需求和偏好，以满足市场需求来获取利润。在这种观念下，企业的营销活动主要集中在市场调研、产品研发、推销和促销上，以扩大市场份额和提高市场占有率。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市场导向观念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现代营销观念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社会营销观念</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强调企业应兼顾自身利益、消费者利益和公共利益，通过满足消费者需求实现企业目标。</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企业在营销活动中不仅要关注自身利润，还要关注消费者需求和社会公共利益，通过提供符合消费者需求的产品或服务，同时维护社会公共利益，实现企业可持续发展。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强调企业应与消费者、供应商、分销商等建立长期、稳定的关系，通过互利合作实现共同发展。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企业应与利益相关者建立互相信任、互相依赖的关系，通过提供优质的产品或服务，以及与利益相关者进行有效的沟通，实现长期合作和共同发展。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关系营销观念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https://d.book118.com/075313014300011110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2024-09-16T04:20:50.950</cp:lastPrinted>
  <dcterms:created xsi:type="dcterms:W3CDTF">2024-09-15T20:20:50Z</dcterms:created>
  <dcterms:modified xsi:type="dcterms:W3CDTF">2024-09-15T20:20:53Z</dcterms:modified>
</cp:coreProperties>
</file>