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CD43F2-D860-4666-8553-969D959660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A46AA8-2339-4D2D-9A10-96A3063E85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3E14AD-B35E-48EB-BCB3-9AC11727B5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7A08B4-3DDB-4C19-BA0F-ECECF0B146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DD17656-993D-4D65-B875-D33D646D65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06446AC-AE3C-40B9-9DE5-2785101F1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049BE34-D7C4-44AB-8F5D-72EB8E7947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128550-F7CA-455D-ABC2-E3F6231D75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B8846D-3806-47C9-83C6-12B24CB014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7470AC-CFA7-4DE7-B48D-09318D9BBB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45AAA8-A657-486A-88E2-E74B8F1C9D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png" /><Relationship Id="rId3" Type="http://schemas.openxmlformats.org/officeDocument/2006/relationships/image" Target="../media/image15.png" /><Relationship Id="rId4" Type="http://schemas.openxmlformats.org/officeDocument/2006/relationships/image" Target="../media/image16.png" /><Relationship Id="rId5" Type="http://schemas.openxmlformats.org/officeDocument/2006/relationships/image" Target="../media/image17.png" /><Relationship Id="rId6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5313331122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护士皮肤护理及化妆</a:t>
            </a:r>
          </a:p>
        </p:txBody>
      </p:sp>
      <p:sp>
        <p:nvSpPr>
          <p:cNvPr id="3" name="AutoShape 3"/>
          <p:cNvSpPr/>
          <p:nvPr/>
        </p:nvSpPr>
        <p:spPr>
          <a:xfrm>
            <a:off x="3491789" y="4425696"/>
            <a:ext cx="2875241" cy="536520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2025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护士皮肤护理的重要性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护士皮肤护理的方法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护士化妆的基本原则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护士化妆的步骤与技巧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特殊情况下的化妆技巧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护士化妆的注意事项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护士皮肤护理的重要性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护士需要保持皮肤清洁，定期洗脸、洗手，以减少细菌滋生和传播。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清洁皮肤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保持指甲修剪整齐、口腔清洁，以及注意手部卫生，以降低感染风险。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注意个人卫生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4333" b="1433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6724" b="1672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定期更换工作服和内衣，保持衣物清洁，以避免皮肤接触有害物质。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勤换衣物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保持个人卫生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整洁、干净的皮肤和合适的妆容能够提升护士的专业形象，增强患者对护士的信任感。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良好的形象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24" r="16724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增强自信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282" r="1428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符合职业标准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6667" b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良好的皮肤状态和妆容可以让护士更加自信，提高工作效率。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按照医院和护理行业的标准，护士需要保持良好的个人卫生和形象。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提高专业形象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减少刺激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避免长期接触化学物质、消毒剂等刺激性物质，以减少对皮肤的刺激和损伤。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管理皮肤问题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对于已经存在的皮肤问题，如痤疮、湿疹等，护士需要采取合适的护理措施，如使用合适的护肤品、避免搔抓等。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预防皮肤感染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保持皮肤清洁可以预防皮肤感染，如疖、痈等细菌感染。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预防皮肤问题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护士皮肤护理的方法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3369379" y="1610750"/>
            <a:ext cx="2457450" cy="245745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91291" y="1610750"/>
            <a:ext cx="2457450" cy="2457450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3558348" y="1839199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738188" y="2024673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002045" y="1839199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8181885" y="2024673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269241" y="3681618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4449081" y="3867091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291153" y="3681618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470993" y="3867091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63829" y="1610750"/>
            <a:ext cx="2553871" cy="1315135"/>
            <a:chOff x="763829" y="1610750"/>
            <a:chExt cx="2553871" cy="1315135"/>
          </a:xfrm>
        </p:grpSpPr>
        <p:sp>
          <p:nvSpPr>
            <p:cNvPr id="13" name="AutoShape 13"/>
            <p:cNvSpPr/>
            <p:nvPr/>
          </p:nvSpPr>
          <p:spPr>
            <a:xfrm>
              <a:off x="763829" y="1610750"/>
              <a:ext cx="2553871" cy="131513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  <a:spcBef>
                  <a:spcPts val="270"/>
                </a:spcBef>
                <a:defRPr/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清洁是皮肤护理的基础，可以有效去除皮肤表面的污垢、油脂和死皮细胞，促进皮肤新陈代谢。</a:t>
              </a:r>
              <a:endParaRPr lang="en-US" sz="1100"/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8888726" y="1610750"/>
            <a:ext cx="2569478" cy="1377562"/>
            <a:chOff x="8888726" y="1610750"/>
            <a:chExt cx="2569478" cy="1377562"/>
          </a:xfrm>
        </p:grpSpPr>
        <p:sp>
          <p:nvSpPr>
            <p:cNvPr id="15" name="AutoShape 15"/>
            <p:cNvSpPr/>
            <p:nvPr/>
          </p:nvSpPr>
          <p:spPr>
            <a:xfrm>
              <a:off x="8888726" y="1610750"/>
              <a:ext cx="2569478" cy="1377562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  <a:spcBef>
                  <a:spcPts val="270"/>
                </a:spcBef>
                <a:defRPr/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注意清洁时的水温，不宜过冷或过热，以温水为宜。</a:t>
              </a:r>
              <a:endParaRPr lang="en-US" sz="1100"/>
            </a:p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清洁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1957021" y="4386298"/>
            <a:ext cx="2552700" cy="117126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选择温和的洁面产品，避免使用含酒精和香料过多的洁面乳或洁面膏，以免刺激皮肤。</a:t>
            </a:r>
            <a:endParaRPr lang="en-US" sz="1100"/>
          </a:p>
        </p:txBody>
      </p:sp>
      <p:sp>
        <p:nvSpPr>
          <p:cNvPr id="39" name="AutoShape 39"/>
          <p:cNvSpPr/>
          <p:nvPr/>
        </p:nvSpPr>
        <p:spPr>
          <a:xfrm>
            <a:off x="7830517" y="4406623"/>
            <a:ext cx="2552700" cy="141997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清洁时轻柔按摩皮肤，促进血液循环和淋巴回流。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93359" y="4795838"/>
            <a:ext cx="2808699" cy="80712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69880" y="4882041"/>
            <a:ext cx="3047547" cy="7209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31768" y="1914123"/>
            <a:ext cx="2900943" cy="722206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93359" y="1914123"/>
            <a:ext cx="2808699" cy="722206"/>
          </a:xfrm>
          <a:prstGeom prst="rect">
            <a:avLst/>
          </a:prstGeom>
        </p:spPr>
      </p:pic>
      <p:sp>
        <p:nvSpPr>
          <p:cNvPr id="6" name="Freeform 6"/>
          <p:cNvSpPr/>
          <p:nvPr/>
        </p:nvSpPr>
        <p:spPr>
          <a:xfrm>
            <a:off x="2431768" y="1914123"/>
            <a:ext cx="2938300" cy="670437"/>
          </a:xfrm>
          <a:custGeom>
            <a:rect l="l" t="t" r="r" b="b"/>
            <a:pathLst>
              <a:path w="4673" h="1547">
                <a:moveTo>
                  <a:pt x="0" y="1547"/>
                </a:moveTo>
                <a:lnTo>
                  <a:pt x="0" y="0"/>
                </a:lnTo>
                <a:lnTo>
                  <a:pt x="4673" y="0"/>
                </a:lnTo>
              </a:path>
            </a:pathLst>
          </a:custGeom>
          <a:ln w="7">
            <a:solidFill>
              <a:srgbClr val="7F7F7F">
                <a:alpha val="100000"/>
              </a:srgbClr>
            </a:solidFill>
            <a:prstDash val="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flipH="1">
            <a:off x="6763758" y="1914123"/>
            <a:ext cx="2938300" cy="670437"/>
          </a:xfrm>
          <a:custGeom>
            <a:rect l="l" t="t" r="r" b="b"/>
            <a:pathLst>
              <a:path w="4673" h="1547">
                <a:moveTo>
                  <a:pt x="0" y="1547"/>
                </a:moveTo>
                <a:lnTo>
                  <a:pt x="0" y="0"/>
                </a:lnTo>
                <a:lnTo>
                  <a:pt x="4673" y="0"/>
                </a:lnTo>
              </a:path>
            </a:pathLst>
          </a:custGeom>
          <a:ln w="7">
            <a:solidFill>
              <a:srgbClr val="7F7F7F">
                <a:alpha val="100000"/>
              </a:srgbClr>
            </a:solidFill>
            <a:prstDash val="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flipV="1">
            <a:off x="2431768" y="4933967"/>
            <a:ext cx="2938300" cy="668997"/>
          </a:xfrm>
          <a:custGeom>
            <a:rect l="l" t="t" r="r" b="b"/>
            <a:pathLst>
              <a:path w="4673" h="1547">
                <a:moveTo>
                  <a:pt x="0" y="1547"/>
                </a:moveTo>
                <a:lnTo>
                  <a:pt x="0" y="0"/>
                </a:lnTo>
                <a:lnTo>
                  <a:pt x="4673" y="0"/>
                </a:lnTo>
              </a:path>
            </a:pathLst>
          </a:custGeom>
          <a:ln w="7">
            <a:solidFill>
              <a:srgbClr val="7F7F7F">
                <a:alpha val="100000"/>
              </a:srgbClr>
            </a:solidFill>
            <a:prstDash val="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flipH="1" flipV="1">
            <a:off x="6763758" y="4933967"/>
            <a:ext cx="2938300" cy="668997"/>
          </a:xfrm>
          <a:custGeom>
            <a:rect l="l" t="t" r="r" b="b"/>
            <a:pathLst>
              <a:path w="4673" h="1547">
                <a:moveTo>
                  <a:pt x="0" y="1547"/>
                </a:moveTo>
                <a:lnTo>
                  <a:pt x="0" y="0"/>
                </a:lnTo>
                <a:lnTo>
                  <a:pt x="4673" y="0"/>
                </a:lnTo>
              </a:path>
            </a:pathLst>
          </a:custGeom>
          <a:ln w="7">
            <a:solidFill>
              <a:srgbClr val="7F7F7F">
                <a:alpha val="100000"/>
              </a:srgbClr>
            </a:solidFill>
            <a:prstDash val="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00" y="3302475"/>
            <a:ext cx="12192000" cy="1043060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1924526" y="2519839"/>
            <a:ext cx="1044607" cy="1047369"/>
            <a:chOff x="1924526" y="2519839"/>
            <a:chExt cx="1044607" cy="1047369"/>
          </a:xfrm>
        </p:grpSpPr>
        <p:sp>
          <p:nvSpPr>
            <p:cNvPr id="12" name="AutoShape 12"/>
            <p:cNvSpPr/>
            <p:nvPr/>
          </p:nvSpPr>
          <p:spPr>
            <a:xfrm>
              <a:off x="1924526" y="2519839"/>
              <a:ext cx="1044607" cy="10473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65985" y="2636329"/>
              <a:ext cx="577596" cy="786956"/>
            </a:xfrm>
            <a:custGeom>
              <a:rect l="l" t="t" r="r" b="b"/>
              <a:pathLst>
                <a:path w="709" h="964">
                  <a:moveTo>
                    <a:pt x="355" y="147"/>
                  </a:moveTo>
                  <a:cubicBezTo>
                    <a:pt x="238" y="147"/>
                    <a:pt x="143" y="241"/>
                    <a:pt x="143" y="358"/>
                  </a:cubicBezTo>
                  <a:cubicBezTo>
                    <a:pt x="143" y="414"/>
                    <a:pt x="187" y="481"/>
                    <a:pt x="188" y="481"/>
                  </a:cubicBezTo>
                  <a:cubicBezTo>
                    <a:pt x="197" y="496"/>
                    <a:pt x="210" y="519"/>
                    <a:pt x="218" y="534"/>
                  </a:cubicBezTo>
                  <a:lnTo>
                    <a:pt x="264" y="623"/>
                  </a:lnTo>
                  <a:cubicBezTo>
                    <a:pt x="272" y="639"/>
                    <a:pt x="279" y="662"/>
                    <a:pt x="279" y="675"/>
                  </a:cubicBezTo>
                  <a:cubicBezTo>
                    <a:pt x="279" y="675"/>
                    <a:pt x="284" y="679"/>
                    <a:pt x="294" y="679"/>
                  </a:cubicBezTo>
                  <a:lnTo>
                    <a:pt x="416" y="679"/>
                  </a:lnTo>
                  <a:cubicBezTo>
                    <a:pt x="425" y="679"/>
                    <a:pt x="430" y="675"/>
                    <a:pt x="431" y="674"/>
                  </a:cubicBezTo>
                  <a:cubicBezTo>
                    <a:pt x="430" y="662"/>
                    <a:pt x="437" y="639"/>
                    <a:pt x="446" y="623"/>
                  </a:cubicBezTo>
                  <a:lnTo>
                    <a:pt x="491" y="534"/>
                  </a:lnTo>
                  <a:cubicBezTo>
                    <a:pt x="499" y="519"/>
                    <a:pt x="513" y="495"/>
                    <a:pt x="522" y="481"/>
                  </a:cubicBezTo>
                  <a:cubicBezTo>
                    <a:pt x="537" y="458"/>
                    <a:pt x="566" y="402"/>
                    <a:pt x="566" y="358"/>
                  </a:cubicBezTo>
                  <a:cubicBezTo>
                    <a:pt x="566" y="241"/>
                    <a:pt x="471" y="147"/>
                    <a:pt x="355" y="147"/>
                  </a:cubicBezTo>
                  <a:close/>
                  <a:moveTo>
                    <a:pt x="416" y="723"/>
                  </a:moveTo>
                  <a:lnTo>
                    <a:pt x="294" y="723"/>
                  </a:lnTo>
                  <a:cubicBezTo>
                    <a:pt x="261" y="723"/>
                    <a:pt x="235" y="702"/>
                    <a:pt x="235" y="675"/>
                  </a:cubicBezTo>
                  <a:cubicBezTo>
                    <a:pt x="235" y="671"/>
                    <a:pt x="231" y="656"/>
                    <a:pt x="224" y="643"/>
                  </a:cubicBezTo>
                  <a:lnTo>
                    <a:pt x="179" y="554"/>
                  </a:lnTo>
                  <a:cubicBezTo>
                    <a:pt x="172" y="540"/>
                    <a:pt x="159" y="519"/>
                    <a:pt x="151" y="506"/>
                  </a:cubicBezTo>
                  <a:cubicBezTo>
                    <a:pt x="145" y="498"/>
                    <a:pt x="99" y="425"/>
                    <a:pt x="99" y="358"/>
                  </a:cubicBezTo>
                  <a:cubicBezTo>
                    <a:pt x="99" y="217"/>
                    <a:pt x="214" y="102"/>
                    <a:pt x="355" y="102"/>
                  </a:cubicBezTo>
                  <a:cubicBezTo>
                    <a:pt x="495" y="102"/>
                    <a:pt x="610" y="217"/>
                    <a:pt x="610" y="358"/>
                  </a:cubicBezTo>
                  <a:cubicBezTo>
                    <a:pt x="610" y="425"/>
                    <a:pt x="564" y="498"/>
                    <a:pt x="559" y="506"/>
                  </a:cubicBezTo>
                  <a:cubicBezTo>
                    <a:pt x="550" y="518"/>
                    <a:pt x="537" y="541"/>
                    <a:pt x="530" y="554"/>
                  </a:cubicBezTo>
                  <a:lnTo>
                    <a:pt x="485" y="643"/>
                  </a:lnTo>
                  <a:cubicBezTo>
                    <a:pt x="478" y="656"/>
                    <a:pt x="475" y="671"/>
                    <a:pt x="475" y="675"/>
                  </a:cubicBezTo>
                  <a:cubicBezTo>
                    <a:pt x="475" y="702"/>
                    <a:pt x="449" y="723"/>
                    <a:pt x="416" y="723"/>
                  </a:cubicBezTo>
                  <a:close/>
                  <a:moveTo>
                    <a:pt x="287" y="832"/>
                  </a:moveTo>
                  <a:cubicBezTo>
                    <a:pt x="269" y="832"/>
                    <a:pt x="254" y="846"/>
                    <a:pt x="254" y="865"/>
                  </a:cubicBezTo>
                  <a:cubicBezTo>
                    <a:pt x="254" y="883"/>
                    <a:pt x="269" y="897"/>
                    <a:pt x="287" y="897"/>
                  </a:cubicBezTo>
                  <a:lnTo>
                    <a:pt x="426" y="897"/>
                  </a:lnTo>
                  <a:cubicBezTo>
                    <a:pt x="444" y="897"/>
                    <a:pt x="459" y="883"/>
                    <a:pt x="459" y="865"/>
                  </a:cubicBezTo>
                  <a:cubicBezTo>
                    <a:pt x="459" y="846"/>
                    <a:pt x="444" y="832"/>
                    <a:pt x="426" y="832"/>
                  </a:cubicBezTo>
                  <a:lnTo>
                    <a:pt x="287" y="832"/>
                  </a:lnTo>
                  <a:close/>
                  <a:moveTo>
                    <a:pt x="274" y="885"/>
                  </a:moveTo>
                  <a:cubicBezTo>
                    <a:pt x="276" y="929"/>
                    <a:pt x="312" y="965"/>
                    <a:pt x="356" y="965"/>
                  </a:cubicBezTo>
                  <a:cubicBezTo>
                    <a:pt x="401" y="965"/>
                    <a:pt x="437" y="929"/>
                    <a:pt x="439" y="885"/>
                  </a:cubicBezTo>
                  <a:lnTo>
                    <a:pt x="274" y="885"/>
                  </a:lnTo>
                  <a:close/>
                  <a:moveTo>
                    <a:pt x="459" y="865"/>
                  </a:moveTo>
                  <a:lnTo>
                    <a:pt x="254" y="865"/>
                  </a:lnTo>
                  <a:lnTo>
                    <a:pt x="254" y="762"/>
                  </a:lnTo>
                  <a:lnTo>
                    <a:pt x="459" y="762"/>
                  </a:lnTo>
                  <a:lnTo>
                    <a:pt x="459" y="865"/>
                  </a:lnTo>
                  <a:close/>
                  <a:moveTo>
                    <a:pt x="491" y="369"/>
                  </a:moveTo>
                  <a:cubicBezTo>
                    <a:pt x="491" y="388"/>
                    <a:pt x="476" y="403"/>
                    <a:pt x="457" y="403"/>
                  </a:cubicBezTo>
                  <a:lnTo>
                    <a:pt x="388" y="403"/>
                  </a:lnTo>
                  <a:lnTo>
                    <a:pt x="388" y="472"/>
                  </a:lnTo>
                  <a:cubicBezTo>
                    <a:pt x="388" y="491"/>
                    <a:pt x="373" y="506"/>
                    <a:pt x="355" y="506"/>
                  </a:cubicBezTo>
                  <a:cubicBezTo>
                    <a:pt x="336" y="506"/>
                    <a:pt x="321" y="491"/>
                    <a:pt x="321" y="472"/>
                  </a:cubicBezTo>
                  <a:lnTo>
                    <a:pt x="321" y="403"/>
                  </a:lnTo>
                  <a:lnTo>
                    <a:pt x="252" y="403"/>
                  </a:lnTo>
                  <a:cubicBezTo>
                    <a:pt x="233" y="403"/>
                    <a:pt x="218" y="388"/>
                    <a:pt x="218" y="369"/>
                  </a:cubicBezTo>
                  <a:cubicBezTo>
                    <a:pt x="218" y="351"/>
                    <a:pt x="233" y="336"/>
                    <a:pt x="252" y="336"/>
                  </a:cubicBezTo>
                  <a:lnTo>
                    <a:pt x="321" y="336"/>
                  </a:lnTo>
                  <a:lnTo>
                    <a:pt x="321" y="266"/>
                  </a:lnTo>
                  <a:cubicBezTo>
                    <a:pt x="321" y="248"/>
                    <a:pt x="336" y="233"/>
                    <a:pt x="355" y="233"/>
                  </a:cubicBezTo>
                  <a:cubicBezTo>
                    <a:pt x="373" y="233"/>
                    <a:pt x="388" y="248"/>
                    <a:pt x="388" y="266"/>
                  </a:cubicBezTo>
                  <a:lnTo>
                    <a:pt x="388" y="336"/>
                  </a:lnTo>
                  <a:lnTo>
                    <a:pt x="457" y="336"/>
                  </a:lnTo>
                  <a:cubicBezTo>
                    <a:pt x="476" y="336"/>
                    <a:pt x="491" y="351"/>
                    <a:pt x="491" y="369"/>
                  </a:cubicBezTo>
                  <a:close/>
                  <a:moveTo>
                    <a:pt x="681" y="326"/>
                  </a:moveTo>
                  <a:lnTo>
                    <a:pt x="643" y="326"/>
                  </a:lnTo>
                  <a:cubicBezTo>
                    <a:pt x="644" y="336"/>
                    <a:pt x="645" y="347"/>
                    <a:pt x="645" y="358"/>
                  </a:cubicBezTo>
                  <a:cubicBezTo>
                    <a:pt x="645" y="365"/>
                    <a:pt x="644" y="372"/>
                    <a:pt x="643" y="379"/>
                  </a:cubicBezTo>
                  <a:lnTo>
                    <a:pt x="681" y="379"/>
                  </a:lnTo>
                  <a:cubicBezTo>
                    <a:pt x="696" y="379"/>
                    <a:pt x="709" y="367"/>
                    <a:pt x="709" y="352"/>
                  </a:cubicBezTo>
                  <a:cubicBezTo>
                    <a:pt x="709" y="338"/>
                    <a:pt x="696" y="326"/>
                    <a:pt x="681" y="326"/>
                  </a:cubicBezTo>
                  <a:close/>
                  <a:moveTo>
                    <a:pt x="576" y="170"/>
                  </a:moveTo>
                  <a:lnTo>
                    <a:pt x="603" y="142"/>
                  </a:lnTo>
                  <a:cubicBezTo>
                    <a:pt x="614" y="131"/>
                    <a:pt x="614" y="114"/>
                    <a:pt x="604" y="104"/>
                  </a:cubicBezTo>
                  <a:cubicBezTo>
                    <a:pt x="594" y="94"/>
                    <a:pt x="577" y="94"/>
                    <a:pt x="566" y="105"/>
                  </a:cubicBezTo>
                  <a:lnTo>
                    <a:pt x="538" y="132"/>
                  </a:lnTo>
                  <a:cubicBezTo>
                    <a:pt x="552" y="144"/>
                    <a:pt x="564" y="156"/>
                    <a:pt x="576" y="170"/>
                  </a:cubicBezTo>
                  <a:close/>
                  <a:moveTo>
                    <a:pt x="354" y="67"/>
                  </a:moveTo>
                  <a:cubicBezTo>
                    <a:pt x="363" y="67"/>
                    <a:pt x="372" y="68"/>
                    <a:pt x="380" y="68"/>
                  </a:cubicBezTo>
                  <a:lnTo>
                    <a:pt x="380" y="27"/>
                  </a:lnTo>
                  <a:cubicBezTo>
                    <a:pt x="380" y="12"/>
                    <a:pt x="368" y="0"/>
                    <a:pt x="354" y="0"/>
                  </a:cubicBezTo>
                  <a:cubicBezTo>
                    <a:pt x="339" y="0"/>
                    <a:pt x="327" y="12"/>
                    <a:pt x="327" y="27"/>
                  </a:cubicBezTo>
                  <a:lnTo>
                    <a:pt x="327" y="68"/>
                  </a:lnTo>
                  <a:cubicBezTo>
                    <a:pt x="336" y="68"/>
                    <a:pt x="345" y="67"/>
                    <a:pt x="354" y="67"/>
                  </a:cubicBezTo>
                  <a:close/>
                  <a:moveTo>
                    <a:pt x="130" y="173"/>
                  </a:moveTo>
                  <a:cubicBezTo>
                    <a:pt x="142" y="159"/>
                    <a:pt x="154" y="147"/>
                    <a:pt x="168" y="135"/>
                  </a:cubicBezTo>
                  <a:lnTo>
                    <a:pt x="142" y="109"/>
                  </a:lnTo>
                  <a:cubicBezTo>
                    <a:pt x="131" y="99"/>
                    <a:pt x="114" y="98"/>
                    <a:pt x="104" y="109"/>
                  </a:cubicBezTo>
                  <a:cubicBezTo>
                    <a:pt x="93" y="119"/>
                    <a:pt x="94" y="136"/>
                    <a:pt x="104" y="147"/>
                  </a:cubicBezTo>
                  <a:lnTo>
                    <a:pt x="130" y="173"/>
                  </a:lnTo>
                  <a:close/>
                  <a:moveTo>
                    <a:pt x="64" y="358"/>
                  </a:moveTo>
                  <a:cubicBezTo>
                    <a:pt x="64" y="347"/>
                    <a:pt x="64" y="336"/>
                    <a:pt x="66" y="326"/>
                  </a:cubicBezTo>
                  <a:lnTo>
                    <a:pt x="28" y="326"/>
                  </a:lnTo>
                  <a:cubicBezTo>
                    <a:pt x="13" y="326"/>
                    <a:pt x="0" y="338"/>
                    <a:pt x="0" y="352"/>
                  </a:cubicBezTo>
                  <a:cubicBezTo>
                    <a:pt x="0" y="367"/>
                    <a:pt x="13" y="379"/>
                    <a:pt x="28" y="379"/>
                  </a:cubicBezTo>
                  <a:lnTo>
                    <a:pt x="65" y="379"/>
                  </a:lnTo>
                  <a:cubicBezTo>
                    <a:pt x="64" y="372"/>
                    <a:pt x="64" y="365"/>
                    <a:pt x="64" y="358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1947577" y="3946970"/>
            <a:ext cx="1044607" cy="1047369"/>
            <a:chOff x="1947577" y="3946970"/>
            <a:chExt cx="1044607" cy="1047369"/>
          </a:xfrm>
        </p:grpSpPr>
        <p:sp>
          <p:nvSpPr>
            <p:cNvPr id="15" name="AutoShape 15"/>
            <p:cNvSpPr/>
            <p:nvPr/>
          </p:nvSpPr>
          <p:spPr>
            <a:xfrm>
              <a:off x="1947577" y="3946970"/>
              <a:ext cx="1044607" cy="1047369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2191798" y="4100989"/>
              <a:ext cx="510064" cy="694849"/>
            </a:xfrm>
            <a:custGeom>
              <a:rect l="l" t="t" r="r" b="b"/>
              <a:pathLst>
                <a:path w="625" h="852">
                  <a:moveTo>
                    <a:pt x="48" y="224"/>
                  </a:moveTo>
                  <a:cubicBezTo>
                    <a:pt x="48" y="200"/>
                    <a:pt x="59" y="188"/>
                    <a:pt x="82" y="188"/>
                  </a:cubicBezTo>
                  <a:lnTo>
                    <a:pt x="82" y="138"/>
                  </a:lnTo>
                  <a:cubicBezTo>
                    <a:pt x="39" y="139"/>
                    <a:pt x="0" y="167"/>
                    <a:pt x="0" y="209"/>
                  </a:cubicBezTo>
                  <a:lnTo>
                    <a:pt x="0" y="783"/>
                  </a:lnTo>
                  <a:cubicBezTo>
                    <a:pt x="0" y="818"/>
                    <a:pt x="34" y="852"/>
                    <a:pt x="69" y="852"/>
                  </a:cubicBezTo>
                  <a:lnTo>
                    <a:pt x="556" y="852"/>
                  </a:lnTo>
                  <a:cubicBezTo>
                    <a:pt x="591" y="852"/>
                    <a:pt x="625" y="818"/>
                    <a:pt x="625" y="783"/>
                  </a:cubicBezTo>
                  <a:lnTo>
                    <a:pt x="625" y="209"/>
                  </a:lnTo>
                  <a:cubicBezTo>
                    <a:pt x="625" y="167"/>
                    <a:pt x="586" y="139"/>
                    <a:pt x="543" y="138"/>
                  </a:cubicBezTo>
                  <a:lnTo>
                    <a:pt x="543" y="188"/>
                  </a:lnTo>
                  <a:cubicBezTo>
                    <a:pt x="566" y="188"/>
                    <a:pt x="577" y="200"/>
                    <a:pt x="577" y="224"/>
                  </a:cubicBezTo>
                  <a:lnTo>
                    <a:pt x="577" y="768"/>
                  </a:lnTo>
                  <a:cubicBezTo>
                    <a:pt x="577" y="785"/>
                    <a:pt x="570" y="803"/>
                    <a:pt x="554" y="803"/>
                  </a:cubicBezTo>
                  <a:lnTo>
                    <a:pt x="71" y="803"/>
                  </a:lnTo>
                  <a:cubicBezTo>
                    <a:pt x="53" y="803"/>
                    <a:pt x="48" y="783"/>
                    <a:pt x="48" y="764"/>
                  </a:cubicBezTo>
                  <a:lnTo>
                    <a:pt x="48" y="224"/>
                  </a:lnTo>
                  <a:close/>
                  <a:moveTo>
                    <a:pt x="270" y="91"/>
                  </a:moveTo>
                  <a:cubicBezTo>
                    <a:pt x="270" y="71"/>
                    <a:pt x="289" y="52"/>
                    <a:pt x="309" y="52"/>
                  </a:cubicBezTo>
                  <a:lnTo>
                    <a:pt x="316" y="52"/>
                  </a:lnTo>
                  <a:cubicBezTo>
                    <a:pt x="336" y="52"/>
                    <a:pt x="355" y="71"/>
                    <a:pt x="355" y="91"/>
                  </a:cubicBezTo>
                  <a:lnTo>
                    <a:pt x="355" y="95"/>
                  </a:lnTo>
                  <a:cubicBezTo>
                    <a:pt x="355" y="117"/>
                    <a:pt x="336" y="136"/>
                    <a:pt x="314" y="136"/>
                  </a:cubicBezTo>
                  <a:lnTo>
                    <a:pt x="311" y="136"/>
                  </a:lnTo>
                  <a:cubicBezTo>
                    <a:pt x="289" y="136"/>
                    <a:pt x="270" y="117"/>
                    <a:pt x="270" y="95"/>
                  </a:cubicBezTo>
                  <a:lnTo>
                    <a:pt x="270" y="91"/>
                  </a:lnTo>
                  <a:close/>
                  <a:moveTo>
                    <a:pt x="218" y="93"/>
                  </a:moveTo>
                  <a:lnTo>
                    <a:pt x="149" y="93"/>
                  </a:lnTo>
                  <a:cubicBezTo>
                    <a:pt x="126" y="93"/>
                    <a:pt x="115" y="104"/>
                    <a:pt x="115" y="127"/>
                  </a:cubicBezTo>
                  <a:lnTo>
                    <a:pt x="115" y="216"/>
                  </a:lnTo>
                  <a:cubicBezTo>
                    <a:pt x="115" y="231"/>
                    <a:pt x="124" y="246"/>
                    <a:pt x="138" y="246"/>
                  </a:cubicBezTo>
                  <a:lnTo>
                    <a:pt x="487" y="246"/>
                  </a:lnTo>
                  <a:cubicBezTo>
                    <a:pt x="501" y="246"/>
                    <a:pt x="510" y="231"/>
                    <a:pt x="510" y="216"/>
                  </a:cubicBezTo>
                  <a:lnTo>
                    <a:pt x="510" y="127"/>
                  </a:lnTo>
                  <a:cubicBezTo>
                    <a:pt x="510" y="104"/>
                    <a:pt x="499" y="93"/>
                    <a:pt x="476" y="93"/>
                  </a:cubicBezTo>
                  <a:lnTo>
                    <a:pt x="407" y="93"/>
                  </a:lnTo>
                  <a:cubicBezTo>
                    <a:pt x="407" y="45"/>
                    <a:pt x="366" y="0"/>
                    <a:pt x="320" y="0"/>
                  </a:cubicBezTo>
                  <a:lnTo>
                    <a:pt x="305" y="0"/>
                  </a:lnTo>
                  <a:cubicBezTo>
                    <a:pt x="259" y="0"/>
                    <a:pt x="218" y="45"/>
                    <a:pt x="218" y="93"/>
                  </a:cubicBezTo>
                  <a:close/>
                  <a:moveTo>
                    <a:pt x="132" y="654"/>
                  </a:moveTo>
                  <a:cubicBezTo>
                    <a:pt x="132" y="649"/>
                    <a:pt x="133" y="647"/>
                    <a:pt x="138" y="647"/>
                  </a:cubicBezTo>
                  <a:lnTo>
                    <a:pt x="221" y="647"/>
                  </a:lnTo>
                  <a:lnTo>
                    <a:pt x="221" y="654"/>
                  </a:lnTo>
                  <a:cubicBezTo>
                    <a:pt x="221" y="661"/>
                    <a:pt x="186" y="680"/>
                    <a:pt x="180" y="684"/>
                  </a:cubicBezTo>
                  <a:cubicBezTo>
                    <a:pt x="174" y="679"/>
                    <a:pt x="161" y="667"/>
                    <a:pt x="151" y="667"/>
                  </a:cubicBezTo>
                  <a:lnTo>
                    <a:pt x="149" y="667"/>
                  </a:lnTo>
                  <a:cubicBezTo>
                    <a:pt x="144" y="667"/>
                    <a:pt x="136" y="675"/>
                    <a:pt x="136" y="680"/>
                  </a:cubicBezTo>
                  <a:lnTo>
                    <a:pt x="136" y="682"/>
                  </a:lnTo>
                  <a:cubicBezTo>
                    <a:pt x="136" y="688"/>
                    <a:pt x="167" y="721"/>
                    <a:pt x="173" y="721"/>
                  </a:cubicBezTo>
                  <a:lnTo>
                    <a:pt x="175" y="721"/>
                  </a:lnTo>
                  <a:cubicBezTo>
                    <a:pt x="180" y="721"/>
                    <a:pt x="214" y="693"/>
                    <a:pt x="221" y="688"/>
                  </a:cubicBezTo>
                  <a:cubicBezTo>
                    <a:pt x="221" y="700"/>
                    <a:pt x="225" y="738"/>
                    <a:pt x="214" y="738"/>
                  </a:cubicBezTo>
                  <a:lnTo>
                    <a:pt x="138" y="738"/>
                  </a:lnTo>
                  <a:cubicBezTo>
                    <a:pt x="133" y="738"/>
                    <a:pt x="132" y="737"/>
                    <a:pt x="132" y="732"/>
                  </a:cubicBezTo>
                  <a:lnTo>
                    <a:pt x="132" y="654"/>
                  </a:lnTo>
                  <a:close/>
                  <a:moveTo>
                    <a:pt x="214" y="760"/>
                  </a:moveTo>
                  <a:cubicBezTo>
                    <a:pt x="255" y="760"/>
                    <a:pt x="240" y="715"/>
                    <a:pt x="242" y="678"/>
                  </a:cubicBezTo>
                  <a:cubicBezTo>
                    <a:pt x="243" y="658"/>
                    <a:pt x="292" y="642"/>
                    <a:pt x="296" y="624"/>
                  </a:cubicBezTo>
                  <a:lnTo>
                    <a:pt x="290" y="624"/>
                  </a:lnTo>
                  <a:cubicBezTo>
                    <a:pt x="275" y="624"/>
                    <a:pt x="253" y="637"/>
                    <a:pt x="242" y="643"/>
                  </a:cubicBezTo>
                  <a:cubicBezTo>
                    <a:pt x="237" y="635"/>
                    <a:pt x="232" y="626"/>
                    <a:pt x="218" y="626"/>
                  </a:cubicBezTo>
                  <a:lnTo>
                    <a:pt x="134" y="626"/>
                  </a:lnTo>
                  <a:cubicBezTo>
                    <a:pt x="122" y="626"/>
                    <a:pt x="110" y="637"/>
                    <a:pt x="110" y="650"/>
                  </a:cubicBezTo>
                  <a:lnTo>
                    <a:pt x="110" y="736"/>
                  </a:lnTo>
                  <a:cubicBezTo>
                    <a:pt x="110" y="750"/>
                    <a:pt x="123" y="760"/>
                    <a:pt x="138" y="760"/>
                  </a:cubicBezTo>
                  <a:lnTo>
                    <a:pt x="214" y="760"/>
                  </a:lnTo>
                  <a:close/>
                  <a:moveTo>
                    <a:pt x="132" y="341"/>
                  </a:moveTo>
                  <a:cubicBezTo>
                    <a:pt x="132" y="336"/>
                    <a:pt x="133" y="335"/>
                    <a:pt x="138" y="335"/>
                  </a:cubicBezTo>
                  <a:lnTo>
                    <a:pt x="214" y="335"/>
                  </a:lnTo>
                  <a:cubicBezTo>
                    <a:pt x="219" y="335"/>
                    <a:pt x="221" y="336"/>
                    <a:pt x="221" y="341"/>
                  </a:cubicBezTo>
                  <a:cubicBezTo>
                    <a:pt x="221" y="346"/>
                    <a:pt x="184" y="371"/>
                    <a:pt x="180" y="371"/>
                  </a:cubicBezTo>
                  <a:cubicBezTo>
                    <a:pt x="175" y="371"/>
                    <a:pt x="164" y="354"/>
                    <a:pt x="151" y="354"/>
                  </a:cubicBezTo>
                  <a:cubicBezTo>
                    <a:pt x="145" y="354"/>
                    <a:pt x="136" y="361"/>
                    <a:pt x="136" y="367"/>
                  </a:cubicBezTo>
                  <a:lnTo>
                    <a:pt x="136" y="369"/>
                  </a:lnTo>
                  <a:cubicBezTo>
                    <a:pt x="136" y="378"/>
                    <a:pt x="166" y="406"/>
                    <a:pt x="173" y="410"/>
                  </a:cubicBezTo>
                  <a:lnTo>
                    <a:pt x="221" y="376"/>
                  </a:lnTo>
                  <a:lnTo>
                    <a:pt x="221" y="425"/>
                  </a:lnTo>
                  <a:lnTo>
                    <a:pt x="132" y="425"/>
                  </a:lnTo>
                  <a:lnTo>
                    <a:pt x="132" y="341"/>
                  </a:lnTo>
                  <a:close/>
                  <a:moveTo>
                    <a:pt x="240" y="330"/>
                  </a:moveTo>
                  <a:cubicBezTo>
                    <a:pt x="237" y="319"/>
                    <a:pt x="228" y="313"/>
                    <a:pt x="214" y="313"/>
                  </a:cubicBezTo>
                  <a:lnTo>
                    <a:pt x="138" y="313"/>
                  </a:lnTo>
                  <a:cubicBezTo>
                    <a:pt x="123" y="313"/>
                    <a:pt x="110" y="322"/>
                    <a:pt x="110" y="337"/>
                  </a:cubicBezTo>
                  <a:lnTo>
                    <a:pt x="110" y="423"/>
                  </a:lnTo>
                  <a:cubicBezTo>
                    <a:pt x="110" y="436"/>
                    <a:pt x="122" y="447"/>
                    <a:pt x="134" y="447"/>
                  </a:cubicBezTo>
                  <a:lnTo>
                    <a:pt x="218" y="447"/>
                  </a:lnTo>
                  <a:cubicBezTo>
                    <a:pt x="252" y="447"/>
                    <a:pt x="242" y="393"/>
                    <a:pt x="241" y="359"/>
                  </a:cubicBezTo>
                  <a:lnTo>
                    <a:pt x="296" y="313"/>
                  </a:lnTo>
                  <a:cubicBezTo>
                    <a:pt x="296" y="313"/>
                    <a:pt x="292" y="311"/>
                    <a:pt x="292" y="311"/>
                  </a:cubicBezTo>
                  <a:cubicBezTo>
                    <a:pt x="271" y="311"/>
                    <a:pt x="253" y="329"/>
                    <a:pt x="240" y="330"/>
                  </a:cubicBezTo>
                  <a:close/>
                  <a:moveTo>
                    <a:pt x="132" y="492"/>
                  </a:moveTo>
                  <a:lnTo>
                    <a:pt x="221" y="492"/>
                  </a:lnTo>
                  <a:lnTo>
                    <a:pt x="221" y="503"/>
                  </a:lnTo>
                  <a:lnTo>
                    <a:pt x="180" y="529"/>
                  </a:lnTo>
                  <a:lnTo>
                    <a:pt x="152" y="508"/>
                  </a:lnTo>
                  <a:cubicBezTo>
                    <a:pt x="145" y="513"/>
                    <a:pt x="136" y="515"/>
                    <a:pt x="136" y="524"/>
                  </a:cubicBezTo>
                  <a:cubicBezTo>
                    <a:pt x="136" y="531"/>
                    <a:pt x="167" y="565"/>
                    <a:pt x="173" y="565"/>
                  </a:cubicBezTo>
                  <a:cubicBezTo>
                    <a:pt x="183" y="565"/>
                    <a:pt x="209" y="536"/>
                    <a:pt x="221" y="533"/>
                  </a:cubicBezTo>
                  <a:lnTo>
                    <a:pt x="221" y="581"/>
                  </a:lnTo>
                  <a:lnTo>
                    <a:pt x="132" y="581"/>
                  </a:lnTo>
                  <a:lnTo>
                    <a:pt x="132" y="492"/>
                  </a:lnTo>
                  <a:close/>
                  <a:moveTo>
                    <a:pt x="242" y="487"/>
                  </a:moveTo>
                  <a:cubicBezTo>
                    <a:pt x="238" y="480"/>
                    <a:pt x="233" y="470"/>
                    <a:pt x="221" y="470"/>
                  </a:cubicBezTo>
                  <a:lnTo>
                    <a:pt x="132" y="470"/>
                  </a:lnTo>
                  <a:cubicBezTo>
                    <a:pt x="121" y="470"/>
                    <a:pt x="110" y="481"/>
                    <a:pt x="110" y="492"/>
                  </a:cubicBezTo>
                  <a:lnTo>
                    <a:pt x="110" y="581"/>
                  </a:lnTo>
                  <a:cubicBezTo>
                    <a:pt x="110" y="591"/>
                    <a:pt x="121" y="602"/>
                    <a:pt x="132" y="602"/>
                  </a:cubicBezTo>
                  <a:lnTo>
                    <a:pt x="221" y="602"/>
                  </a:lnTo>
                  <a:cubicBezTo>
                    <a:pt x="252" y="602"/>
                    <a:pt x="242" y="547"/>
                    <a:pt x="242" y="515"/>
                  </a:cubicBezTo>
                  <a:lnTo>
                    <a:pt x="296" y="469"/>
                  </a:lnTo>
                  <a:lnTo>
                    <a:pt x="289" y="465"/>
                  </a:lnTo>
                  <a:lnTo>
                    <a:pt x="242" y="487"/>
                  </a:lnTo>
                  <a:close/>
                  <a:moveTo>
                    <a:pt x="320" y="716"/>
                  </a:moveTo>
                  <a:cubicBezTo>
                    <a:pt x="320" y="721"/>
                    <a:pt x="322" y="723"/>
                    <a:pt x="327" y="723"/>
                  </a:cubicBezTo>
                  <a:lnTo>
                    <a:pt x="495" y="723"/>
                  </a:lnTo>
                  <a:cubicBezTo>
                    <a:pt x="500" y="723"/>
                    <a:pt x="502" y="721"/>
                    <a:pt x="502" y="716"/>
                  </a:cubicBezTo>
                  <a:lnTo>
                    <a:pt x="502" y="669"/>
                  </a:lnTo>
                  <a:cubicBezTo>
                    <a:pt x="502" y="664"/>
                    <a:pt x="500" y="663"/>
                    <a:pt x="495" y="663"/>
                  </a:cubicBezTo>
                  <a:lnTo>
                    <a:pt x="320" y="663"/>
                  </a:lnTo>
                  <a:lnTo>
                    <a:pt x="320" y="716"/>
                  </a:lnTo>
                  <a:close/>
                  <a:moveTo>
                    <a:pt x="320" y="565"/>
                  </a:moveTo>
                  <a:lnTo>
                    <a:pt x="502" y="565"/>
                  </a:lnTo>
                  <a:lnTo>
                    <a:pt x="502" y="507"/>
                  </a:lnTo>
                  <a:lnTo>
                    <a:pt x="320" y="507"/>
                  </a:lnTo>
                  <a:lnTo>
                    <a:pt x="320" y="565"/>
                  </a:lnTo>
                  <a:close/>
                  <a:moveTo>
                    <a:pt x="320" y="410"/>
                  </a:moveTo>
                  <a:lnTo>
                    <a:pt x="452" y="410"/>
                  </a:lnTo>
                  <a:lnTo>
                    <a:pt x="452" y="352"/>
                  </a:lnTo>
                  <a:lnTo>
                    <a:pt x="320" y="352"/>
                  </a:lnTo>
                  <a:lnTo>
                    <a:pt x="320" y="41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9137428" y="2548604"/>
            <a:ext cx="1046035" cy="1047369"/>
            <a:chOff x="9137428" y="2548604"/>
            <a:chExt cx="1046035" cy="1047369"/>
          </a:xfrm>
        </p:grpSpPr>
        <p:sp>
          <p:nvSpPr>
            <p:cNvPr id="18" name="AutoShape 18"/>
            <p:cNvSpPr/>
            <p:nvPr/>
          </p:nvSpPr>
          <p:spPr>
            <a:xfrm>
              <a:off x="9137428" y="2548604"/>
              <a:ext cx="1046035" cy="10473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9374505" y="2745677"/>
              <a:ext cx="645128" cy="635889"/>
            </a:xfrm>
            <a:custGeom>
              <a:rect l="l" t="t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9180481" y="3974306"/>
            <a:ext cx="1044607" cy="1047369"/>
            <a:chOff x="9180481" y="3974306"/>
            <a:chExt cx="1044607" cy="1047369"/>
          </a:xfrm>
        </p:grpSpPr>
        <p:sp>
          <p:nvSpPr>
            <p:cNvPr id="21" name="AutoShape 21"/>
            <p:cNvSpPr/>
            <p:nvPr/>
          </p:nvSpPr>
          <p:spPr>
            <a:xfrm>
              <a:off x="9180481" y="3974306"/>
              <a:ext cx="1044607" cy="1047369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9423273" y="4204526"/>
              <a:ext cx="596265" cy="591312"/>
            </a:xfrm>
            <a:custGeom>
              <a:rect l="l" t="t" r="r" b="b"/>
              <a:pathLst>
                <a:path w="732" h="724">
                  <a:moveTo>
                    <a:pt x="623" y="586"/>
                  </a:moveTo>
                  <a:cubicBezTo>
                    <a:pt x="644" y="586"/>
                    <a:pt x="661" y="603"/>
                    <a:pt x="661" y="624"/>
                  </a:cubicBezTo>
                  <a:cubicBezTo>
                    <a:pt x="661" y="645"/>
                    <a:pt x="644" y="662"/>
                    <a:pt x="623" y="662"/>
                  </a:cubicBezTo>
                  <a:cubicBezTo>
                    <a:pt x="602" y="662"/>
                    <a:pt x="585" y="645"/>
                    <a:pt x="585" y="624"/>
                  </a:cubicBezTo>
                  <a:cubicBezTo>
                    <a:pt x="585" y="603"/>
                    <a:pt x="602" y="586"/>
                    <a:pt x="623" y="586"/>
                  </a:cubicBezTo>
                  <a:close/>
                  <a:moveTo>
                    <a:pt x="479" y="421"/>
                  </a:moveTo>
                  <a:lnTo>
                    <a:pt x="489" y="441"/>
                  </a:lnTo>
                  <a:lnTo>
                    <a:pt x="468" y="461"/>
                  </a:lnTo>
                  <a:lnTo>
                    <a:pt x="449" y="480"/>
                  </a:lnTo>
                  <a:cubicBezTo>
                    <a:pt x="438" y="491"/>
                    <a:pt x="425" y="500"/>
                    <a:pt x="410" y="505"/>
                  </a:cubicBezTo>
                  <a:lnTo>
                    <a:pt x="539" y="633"/>
                  </a:lnTo>
                  <a:lnTo>
                    <a:pt x="600" y="715"/>
                  </a:lnTo>
                  <a:lnTo>
                    <a:pt x="632" y="724"/>
                  </a:lnTo>
                  <a:lnTo>
                    <a:pt x="722" y="633"/>
                  </a:lnTo>
                  <a:lnTo>
                    <a:pt x="713" y="600"/>
                  </a:lnTo>
                  <a:lnTo>
                    <a:pt x="632" y="540"/>
                  </a:lnTo>
                  <a:lnTo>
                    <a:pt x="511" y="419"/>
                  </a:lnTo>
                  <a:lnTo>
                    <a:pt x="499" y="431"/>
                  </a:lnTo>
                  <a:lnTo>
                    <a:pt x="479" y="421"/>
                  </a:lnTo>
                  <a:close/>
                  <a:moveTo>
                    <a:pt x="264" y="257"/>
                  </a:moveTo>
                  <a:lnTo>
                    <a:pt x="285" y="237"/>
                  </a:lnTo>
                  <a:lnTo>
                    <a:pt x="304" y="246"/>
                  </a:lnTo>
                  <a:lnTo>
                    <a:pt x="294" y="227"/>
                  </a:lnTo>
                  <a:lnTo>
                    <a:pt x="315" y="207"/>
                  </a:lnTo>
                  <a:lnTo>
                    <a:pt x="317" y="205"/>
                  </a:lnTo>
                  <a:cubicBezTo>
                    <a:pt x="322" y="193"/>
                    <a:pt x="325" y="181"/>
                    <a:pt x="325" y="170"/>
                  </a:cubicBezTo>
                  <a:cubicBezTo>
                    <a:pt x="325" y="84"/>
                    <a:pt x="242" y="0"/>
                    <a:pt x="156" y="1"/>
                  </a:cubicBezTo>
                  <a:cubicBezTo>
                    <a:pt x="156" y="1"/>
                    <a:pt x="146" y="11"/>
                    <a:pt x="141" y="16"/>
                  </a:cubicBezTo>
                  <a:cubicBezTo>
                    <a:pt x="210" y="85"/>
                    <a:pt x="204" y="74"/>
                    <a:pt x="204" y="116"/>
                  </a:cubicBezTo>
                  <a:cubicBezTo>
                    <a:pt x="204" y="151"/>
                    <a:pt x="149" y="205"/>
                    <a:pt x="116" y="205"/>
                  </a:cubicBezTo>
                  <a:cubicBezTo>
                    <a:pt x="72" y="205"/>
                    <a:pt x="86" y="212"/>
                    <a:pt x="16" y="142"/>
                  </a:cubicBezTo>
                  <a:cubicBezTo>
                    <a:pt x="10" y="147"/>
                    <a:pt x="1" y="157"/>
                    <a:pt x="1" y="157"/>
                  </a:cubicBezTo>
                  <a:cubicBezTo>
                    <a:pt x="2" y="243"/>
                    <a:pt x="83" y="325"/>
                    <a:pt x="169" y="325"/>
                  </a:cubicBezTo>
                  <a:cubicBezTo>
                    <a:pt x="185" y="325"/>
                    <a:pt x="201" y="320"/>
                    <a:pt x="218" y="312"/>
                  </a:cubicBezTo>
                  <a:lnTo>
                    <a:pt x="221" y="315"/>
                  </a:lnTo>
                  <a:cubicBezTo>
                    <a:pt x="226" y="301"/>
                    <a:pt x="234" y="288"/>
                    <a:pt x="246" y="276"/>
                  </a:cubicBezTo>
                  <a:lnTo>
                    <a:pt x="264" y="257"/>
                  </a:lnTo>
                  <a:close/>
                  <a:moveTo>
                    <a:pt x="705" y="71"/>
                  </a:moveTo>
                  <a:lnTo>
                    <a:pt x="655" y="20"/>
                  </a:lnTo>
                  <a:cubicBezTo>
                    <a:pt x="642" y="7"/>
                    <a:pt x="624" y="0"/>
                    <a:pt x="607" y="0"/>
                  </a:cubicBezTo>
                  <a:cubicBezTo>
                    <a:pt x="589" y="0"/>
                    <a:pt x="572" y="7"/>
                    <a:pt x="558" y="20"/>
                  </a:cubicBezTo>
                  <a:lnTo>
                    <a:pt x="344" y="235"/>
                  </a:lnTo>
                  <a:cubicBezTo>
                    <a:pt x="350" y="248"/>
                    <a:pt x="345" y="267"/>
                    <a:pt x="335" y="277"/>
                  </a:cubicBezTo>
                  <a:cubicBezTo>
                    <a:pt x="328" y="284"/>
                    <a:pt x="317" y="289"/>
                    <a:pt x="306" y="289"/>
                  </a:cubicBezTo>
                  <a:cubicBezTo>
                    <a:pt x="302" y="289"/>
                    <a:pt x="297" y="288"/>
                    <a:pt x="293" y="286"/>
                  </a:cubicBezTo>
                  <a:lnTo>
                    <a:pt x="274" y="305"/>
                  </a:lnTo>
                  <a:cubicBezTo>
                    <a:pt x="247" y="331"/>
                    <a:pt x="247" y="375"/>
                    <a:pt x="274" y="401"/>
                  </a:cubicBezTo>
                  <a:lnTo>
                    <a:pt x="278" y="405"/>
                  </a:lnTo>
                  <a:lnTo>
                    <a:pt x="110" y="572"/>
                  </a:lnTo>
                  <a:lnTo>
                    <a:pt x="65" y="589"/>
                  </a:lnTo>
                  <a:lnTo>
                    <a:pt x="0" y="682"/>
                  </a:lnTo>
                  <a:lnTo>
                    <a:pt x="42" y="724"/>
                  </a:lnTo>
                  <a:lnTo>
                    <a:pt x="135" y="659"/>
                  </a:lnTo>
                  <a:lnTo>
                    <a:pt x="152" y="614"/>
                  </a:lnTo>
                  <a:lnTo>
                    <a:pt x="319" y="447"/>
                  </a:lnTo>
                  <a:lnTo>
                    <a:pt x="324" y="451"/>
                  </a:lnTo>
                  <a:cubicBezTo>
                    <a:pt x="338" y="465"/>
                    <a:pt x="355" y="471"/>
                    <a:pt x="373" y="471"/>
                  </a:cubicBezTo>
                  <a:cubicBezTo>
                    <a:pt x="390" y="471"/>
                    <a:pt x="408" y="465"/>
                    <a:pt x="421" y="451"/>
                  </a:cubicBezTo>
                  <a:lnTo>
                    <a:pt x="440" y="433"/>
                  </a:lnTo>
                  <a:cubicBezTo>
                    <a:pt x="434" y="420"/>
                    <a:pt x="438" y="401"/>
                    <a:pt x="449" y="391"/>
                  </a:cubicBezTo>
                  <a:cubicBezTo>
                    <a:pt x="456" y="384"/>
                    <a:pt x="467" y="379"/>
                    <a:pt x="477" y="379"/>
                  </a:cubicBezTo>
                  <a:cubicBezTo>
                    <a:pt x="482" y="379"/>
                    <a:pt x="487" y="380"/>
                    <a:pt x="490" y="382"/>
                  </a:cubicBezTo>
                  <a:lnTo>
                    <a:pt x="705" y="167"/>
                  </a:lnTo>
                  <a:cubicBezTo>
                    <a:pt x="732" y="140"/>
                    <a:pt x="732" y="97"/>
                    <a:pt x="705" y="71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3" name="AutoShape 23"/>
          <p:cNvSpPr/>
          <p:nvPr/>
        </p:nvSpPr>
        <p:spPr>
          <a:xfrm>
            <a:off x="3055347" y="1223169"/>
            <a:ext cx="2122629" cy="609770"/>
          </a:xfrm>
          <a:prstGeom prst="rect">
            <a:avLst/>
          </a:prstGeom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2986382" y="2121410"/>
            <a:ext cx="2677636" cy="984885"/>
          </a:xfrm>
          <a:prstGeom prst="rect">
            <a:avLst/>
          </a:prstGeom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保湿是皮肤护理的重要环节，可以保持皮肤湿润、柔软，预防皮肤干燥和脱屑。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6893359" y="1223169"/>
            <a:ext cx="2136266" cy="609770"/>
          </a:xfrm>
          <a:prstGeom prst="rect">
            <a:avLst/>
          </a:prstGeom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6467701" y="2121410"/>
            <a:ext cx="2676525" cy="984885"/>
          </a:xfrm>
          <a:prstGeom prst="rect">
            <a:avLst/>
          </a:prstGeom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选择适合自己肤质的保湿产品，如润肤霜、润肤乳等。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3055347" y="5650443"/>
            <a:ext cx="2277364" cy="578556"/>
          </a:xfrm>
          <a:prstGeom prst="rect">
            <a:avLst/>
          </a:prstGeom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2986382" y="4438229"/>
            <a:ext cx="2676525" cy="984885"/>
          </a:xfrm>
          <a:prstGeom prst="rect">
            <a:avLst/>
          </a:prstGeom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注意保湿产品的成分，尽量选择不含香料、酒精、色素等刺激性成分的产品。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6893359" y="5650443"/>
            <a:ext cx="2136266" cy="578556"/>
          </a:xfrm>
          <a:prstGeom prst="rect">
            <a:avLst/>
          </a:prstGeom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6467701" y="4438229"/>
            <a:ext cx="2676525" cy="984885"/>
          </a:xfrm>
          <a:prstGeom prst="rect">
            <a:avLst/>
          </a:prstGeom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定期做保湿面膜，加强保湿效果。</a:t>
            </a:r>
            <a:endParaRPr lang="en-US" sz="1100"/>
          </a:p>
        </p:txBody>
      </p:sp>
      <p:grpSp>
        <p:nvGrpSpPr>
          <p:cNvPr id="31" name="Group 3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2" name="AutoShape 3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TextBox 5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保湿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6200000">
            <a:off x="5121002" y="3748675"/>
            <a:ext cx="246696" cy="256569"/>
          </a:xfrm>
          <a:prstGeom prst="ellipse">
            <a:avLst/>
          </a:prstGeom>
          <a:ln w="190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6200000">
            <a:off x="3159972" y="3731423"/>
            <a:ext cx="246696" cy="256569"/>
          </a:xfrm>
          <a:prstGeom prst="ellipse">
            <a:avLst/>
          </a:prstGeom>
          <a:ln w="190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6200000">
            <a:off x="6883508" y="3751691"/>
            <a:ext cx="246696" cy="256569"/>
          </a:xfrm>
          <a:prstGeom prst="ellipse">
            <a:avLst/>
          </a:prstGeom>
          <a:ln w="190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229398" y="3471387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10800000" flipH="1">
            <a:off x="5171197" y="4054397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940564" y="3495943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776120" y="1850316"/>
            <a:ext cx="3060963" cy="1418088"/>
          </a:xfrm>
          <a:prstGeom prst="rect">
            <a:avLst/>
          </a:prstGeom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16200000">
            <a:off x="8874284" y="3756025"/>
            <a:ext cx="246696" cy="256571"/>
          </a:xfrm>
          <a:prstGeom prst="ellipse">
            <a:avLst/>
          </a:prstGeom>
          <a:ln w="190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8876855" y="4074877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62080" y="1509228"/>
            <a:ext cx="638737" cy="63873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476375" y="1849873"/>
            <a:ext cx="3060963" cy="1418088"/>
          </a:xfrm>
          <a:prstGeom prst="rect">
            <a:avLst/>
          </a:prstGeom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8162335" y="1508787"/>
            <a:ext cx="654344" cy="63873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3730156" y="4603200"/>
            <a:ext cx="3060963" cy="1418088"/>
          </a:xfrm>
          <a:prstGeom prst="rect">
            <a:avLst/>
          </a:prstGeom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416118" y="4262112"/>
            <a:ext cx="638737" cy="63873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6200000">
            <a:off x="8945595" y="5258176"/>
            <a:ext cx="619760" cy="316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64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2014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7485508" y="4602456"/>
            <a:ext cx="3060963" cy="1418088"/>
          </a:xfrm>
          <a:prstGeom prst="rect">
            <a:avLst/>
          </a:prstGeom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10171470" y="4261369"/>
            <a:ext cx="638737" cy="63873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9" name="Connector 19"/>
          <p:cNvCxnSpPr/>
          <p:nvPr/>
        </p:nvCxnSpPr>
        <p:spPr>
          <a:xfrm>
            <a:off x="836547" y="3827070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>
            <a:off x="836547" y="3893745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1" name="Connector 21"/>
          <p:cNvCxnSpPr/>
          <p:nvPr/>
        </p:nvCxnSpPr>
        <p:spPr>
          <a:xfrm>
            <a:off x="9127179" y="3859707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2" name="Connector 22"/>
          <p:cNvCxnSpPr/>
          <p:nvPr/>
        </p:nvCxnSpPr>
        <p:spPr>
          <a:xfrm>
            <a:off x="9127179" y="3926382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3" name="Connector 23"/>
          <p:cNvCxnSpPr/>
          <p:nvPr/>
        </p:nvCxnSpPr>
        <p:spPr>
          <a:xfrm>
            <a:off x="3411605" y="3838860"/>
            <a:ext cx="168553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4" name="Connector 24"/>
          <p:cNvCxnSpPr/>
          <p:nvPr/>
        </p:nvCxnSpPr>
        <p:spPr>
          <a:xfrm>
            <a:off x="3411605" y="3915060"/>
            <a:ext cx="168553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5" name="Connector 25"/>
          <p:cNvCxnSpPr/>
          <p:nvPr/>
        </p:nvCxnSpPr>
        <p:spPr>
          <a:xfrm>
            <a:off x="5372634" y="3837831"/>
            <a:ext cx="1513856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6" name="Connector 26"/>
          <p:cNvCxnSpPr/>
          <p:nvPr/>
        </p:nvCxnSpPr>
        <p:spPr>
          <a:xfrm>
            <a:off x="5363109" y="3915060"/>
            <a:ext cx="1513856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7" name="Connector 27"/>
          <p:cNvCxnSpPr/>
          <p:nvPr/>
        </p:nvCxnSpPr>
        <p:spPr>
          <a:xfrm>
            <a:off x="7136996" y="3857910"/>
            <a:ext cx="173235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8" name="Connector 28"/>
          <p:cNvCxnSpPr/>
          <p:nvPr/>
        </p:nvCxnSpPr>
        <p:spPr>
          <a:xfrm>
            <a:off x="7125616" y="3924585"/>
            <a:ext cx="173235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TextBox 29"/>
          <p:cNvSpPr txBox="1"/>
          <p:nvPr/>
        </p:nvSpPr>
        <p:spPr>
          <a:xfrm>
            <a:off x="4490655" y="1566471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8191578" y="1566471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6449074" y="4328880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10210420" y="4311430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防晒</a:t>
              </a:r>
            </a:p>
          </p:txBody>
        </p:sp>
      </p:grpSp>
      <p:sp>
        <p:nvSpPr>
          <p:cNvPr id="55" name="AutoShape 55"/>
          <p:cNvSpPr/>
          <p:nvPr/>
        </p:nvSpPr>
        <p:spPr>
          <a:xfrm>
            <a:off x="1939991" y="2091196"/>
            <a:ext cx="2733221" cy="98487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防晒是预防皮肤老化和色斑的重要措施，可以有效减少紫外线对皮肤的伤害。</a:t>
            </a:r>
            <a:endParaRPr lang="en-US" sz="1100"/>
          </a:p>
        </p:txBody>
      </p:sp>
      <p:sp>
        <p:nvSpPr>
          <p:cNvPr id="56" name="AutoShape 56"/>
          <p:cNvSpPr/>
          <p:nvPr/>
        </p:nvSpPr>
        <p:spPr>
          <a:xfrm>
            <a:off x="5640019" y="2091196"/>
            <a:ext cx="2733675" cy="9296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注意防晒霜的成分，尽量选择物理性防晒霜，避免化学性防晒霜对皮肤的刺激。</a:t>
            </a:r>
            <a:endParaRPr lang="en-US" sz="1100"/>
          </a:p>
        </p:txBody>
      </p:sp>
      <p:sp>
        <p:nvSpPr>
          <p:cNvPr id="57" name="AutoShape 57"/>
          <p:cNvSpPr/>
          <p:nvPr/>
        </p:nvSpPr>
        <p:spPr>
          <a:xfrm>
            <a:off x="3893800" y="4822810"/>
            <a:ext cx="2733675" cy="98892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选择SPF值高的防晒霜，并定期补涂。</a:t>
            </a:r>
            <a:endParaRPr lang="en-US" sz="1100"/>
          </a:p>
        </p:txBody>
      </p:sp>
      <p:sp>
        <p:nvSpPr>
          <p:cNvPr id="58" name="AutoShape 58"/>
          <p:cNvSpPr/>
          <p:nvPr/>
        </p:nvSpPr>
        <p:spPr>
          <a:xfrm>
            <a:off x="7649152" y="4822810"/>
            <a:ext cx="2733675" cy="98892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除了涂抹防晒霜，还可以使用其他防晒措施，如戴帽子、穿长袖衣服等。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0800000">
            <a:off x="5310197" y="3360"/>
            <a:ext cx="6881803" cy="1578837"/>
          </a:xfrm>
          <a:prstGeom prst="rtTriangl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865044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去角质可以去除皮肤表面的死皮细胞，促进皮肤新陈代谢和血液循环。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29105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注意去角质时的力度，轻柔按摩皮肤，以免损伤新生皮肤。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726223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90284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6654250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选择温和的去角质产品，避免过度刺激皮肤。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6515429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633797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去角质后及时补水保湿，以保持皮肤湿润状态。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6494977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t="2050" b="2050"/>
          <a:stretch>
            <a:fillRect/>
          </a:stretch>
        </p:blipFill>
        <p:spPr>
          <a:xfrm>
            <a:off x="454963" y="3801273"/>
            <a:ext cx="3547872" cy="2267712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t="2050" b="2050"/>
          <a:stretch>
            <a:fillRect/>
          </a:stretch>
        </p:blipFill>
        <p:spPr>
          <a:xfrm>
            <a:off x="4281896" y="3801273"/>
            <a:ext cx="3547872" cy="2267712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t="28694" b="28694"/>
          <a:stretch>
            <a:fillRect/>
          </a:stretch>
        </p:blipFill>
        <p:spPr>
          <a:xfrm>
            <a:off x="8108829" y="3801273"/>
            <a:ext cx="3547872" cy="2267712"/>
          </a:xfrm>
          <a:prstGeom prst="rect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去角质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护士化妆的基本原则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675" b="16675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6667" b="16667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淡妆是护士职业的基本要求，能够展现出自然、健康的形象。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淡妆应选择与肤色相近的底妆产品，避免过厚的妆感。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眼妆和唇妆应选择自然的颜色，避免过于鲜艳或浓重。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淡妆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4417" r="1441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若出现过敏症状，应立即停止使用化妆品，并寻求医生的帮助。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护士在选择化妆品时，应先进行皮肤过敏测试，确保不会引起过敏反应。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对于已知过敏的成分，应避免使用含有该成分的化妆品。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避免过敏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https://d.book118.com/075313331122011042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2024-09-03T12:04:16.266</cp:lastPrinted>
  <dcterms:created xsi:type="dcterms:W3CDTF">2024-09-03T04:04:16Z</dcterms:created>
  <dcterms:modified xsi:type="dcterms:W3CDTF">2024-09-03T04:04:18Z</dcterms:modified>
</cp:coreProperties>
</file>