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A237F-1182-486D-93D4-DEC4E1F67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83E98-642A-430D-AC5C-80E6D3CD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DABE7-BEA5-49DD-ABAA-B34E952C7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ECEEF-2D3E-4286-A412-1FC7D9A3A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5B09E1-BD2E-4DB5-9A42-02FF624ED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8E19BA-C3FD-4A45-9B36-020CCC1D5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62E343-A6B0-478E-8383-3FC656EBE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7A5C2-EFCB-4D37-B3D6-06ABCFA8C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014324-FF04-4E9B-A164-F2833B12D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6C335-1BDA-40E1-BD55-33D80FE72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2A12A-548F-46DD-9600-D3DC378F3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14000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人类染色体与染色体病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人类染色体种类与特征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染色体病分类与特点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染色体病引发的原因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染色体病诊断与治疗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染色体是细胞核中最重要的结构，由DNA和蛋白质组成，负责储存和传递遗传信息。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染色体数目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人类体细胞中通常含有23对染色体，共46条染色体，其中22对是常染色体，1对性染色体。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染色体形态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染色体的形态在细胞分裂过程中会发生变化，通常呈长条形或杆状。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染色体的定义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染色体主要由DNA构成，DNA是遗传信息的载体，负责编码生命所需的蛋白质。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染色体中还含有蛋白质，这些蛋白质与DNA结合，对染色体的结构和稳定性起着重要作用。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染色体的结构包括染色质纤维、染色质细丝和染色质颗粒等不同层次的结构。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染色体的结构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染色体的组成和结构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染色体复制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在细胞分裂间期，染色体进行复制，以准备下一次分裂。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染色体分裂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在细胞分裂期，染色体进行分裂，将遗传物质平均分配到两个子细胞中。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染色体数目变异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在某些情况下，染色体的复制或分裂过程可能会出现异常，导致染色体数目的变异，这可能与遗传疾病的发生有关。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染色体的复制与分裂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人类染色体种类与特征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https://d.book118.com/075314000023011043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2024-09-04T17:40:15.297</cp:lastPrinted>
  <dcterms:created xsi:type="dcterms:W3CDTF">2024-09-04T09:40:15Z</dcterms:created>
  <dcterms:modified xsi:type="dcterms:W3CDTF">2024-09-04T09:40:16Z</dcterms:modified>
</cp:coreProperties>
</file>