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BBC06-B8AF-4629-9C8F-D5C3F9E5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C4004-C459-4FE4-BC13-A8935AC4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E2A7-B4AC-495D-AFA4-AF2F4B07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57FD5-F5EC-4117-ACCC-1E0854850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E9F28-4600-4180-A801-C2C1E16F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27122-BBBF-4B2D-BAB7-06EC74C1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9512B-8F71-475F-97B2-8031001C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4561B-3EE2-4F35-8B85-9DBA5C712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6C524-F47A-4E38-AF58-082E1814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62AB1-E2E3-4F39-92C7-C2D3E1604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70671-9CC7-4A2A-83B0-D158A7C3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421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奋发有为砥砺前行年终总结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个人能力提升与自我反思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展望未来发展规划与目标设定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感谢与致谢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展示公司在过去一年中所取得的业绩和进步，激励员工继续奋发有为、砥砺前行。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回顾过去一年的工作成果与不足，总结经验教训，为新的一年制定更加明确的目标和计划。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本次年终总结将涵盖公司各个部门的工作情况，包括市场、销售、研发、生产、人力资源等。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汇报内容将涉及目标完成情况、业绩数据、团队建设、产品创新、市场拓展等多个方面。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成功完成了既定的项目目标，包括项目A、项目B和项目C，确保了项目按时交付和质量达标。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建立了高效的团队协作机制，提升了团队间的沟通效率，有效应对了项目过程中的挑战和问题。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通过参加培训和自我学习，提升了专业技能和知识水平，为更好地完成工作任务奠定了基础。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9" b="10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293" b="222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业绩数据统计与分析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业务增长情况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实现了业务的稳步增长，与去年同期相比，业务增长率达到了20%，超额完成了年度业务目标。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根据客户满意度调查结果，客户对我们的服务质量和专业水平给予了高度评价，满意度达到了90%以上。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成本控制与效益分析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通过精细化管理和成本控制措施，降低了项目成本，提高了公司的经济效益。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社会责任与公益活动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我们积极履行社会责任，参加了多项公益活动，为社会做出了积极的贡献。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获奖与荣誉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我们的团队和个人在行业内获得了多项奖项和荣誉，得到了业界和客户的认可和赞誉。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在项目实施过程中，我们采用了创新性的解决方案和技术手段，取得了显著的效果和成果。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亮点与特色工作展示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团队建设与协作能力提升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根据项目需求和公司战略，完成了高效、专业的团队组建，包括项目经理、开发人员、测试人员等角色。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针对项目特点和成员专长，进行了合理的人员配置，确保各项任务能够高效推进。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68" r="1486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通过定期培训和分享会，提升团队成员的专业技能和知识水平。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采用敏捷开发模式，提高团队协作的灵活性和响应速度，确保项目按时交付。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敏捷开发模式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强化跨部门之间的沟通与协作，打破部门壁垒，实现资源共享和优势互补。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利用线上协作工具如腾讯会议、钉钉等，提高远程协作效率和团队成员之间的沟通质量。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线上协作工具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定期组织各类团建活动，如户外拓展、文艺晚会等，增进团队成员之间的友谊和信任。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积极打造独特的团队文化，增强团队成员的认同感和归属感。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建立完善的激励机制，通过表彰先进、奖励优秀等方式，激发团队成员的积极性和创造力。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42" r="10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团队凝聚力培养举措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https://d.book118.com/075314212022011101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2024-09-09T08:28:55.425</cp:lastPrinted>
  <dcterms:created xsi:type="dcterms:W3CDTF">2024-09-09T00:28:55Z</dcterms:created>
  <dcterms:modified xsi:type="dcterms:W3CDTF">2024-09-09T00:28:57Z</dcterms:modified>
</cp:coreProperties>
</file>