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3A177-50EF-4962-B112-37DFC2B8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DE165-F15B-4F3C-8BCE-A1E276EF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0872D-6A1A-4261-8386-A699B24C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CEBDA-22A6-4C4A-AE21-02E39D6F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8596C-CDD8-418A-B5C8-4080F971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84C54-AECE-423D-97A1-7B049B241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90B4C-4FF1-44CD-A5C2-DBEBD46C7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3C618-A26D-4A43-A7EF-A9925EC0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71E9C-C00E-4BDE-BAFC-7741A16FA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10439-236B-422E-BB7E-12EAF595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E8995-7C5F-4B4D-A028-DDD41860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4324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培训课件PPT\n## 1.护理安全的重要性及基本概念\n### 1.1护理安全与患者满意度之间的关系\n### 1.2护理安全的定义与目标\n### 1.3护理安全在医疗服务中的重要性\n## 2.护理安全的基本原则与要求\n### 2.1护理安全的基本原则\n### 2.2护理安全的基本要求\n### 2.3护理安全的法律法规与伦理道德\n## 3.护理安全的风险评估与预防\n### 3.1护理安全风险评估的方法与工具\n### 3.2护理安全风险因素的识别与预防\n### 3.3护理安全风险评估的持续改进\n## 4.护理安全事件的报告与处理\n### 4.1护理安全事件的报告制度与流程\n### 4.2护理安全事件的分析与改进\n### 4.3护理安全事件的法律法规与伦理道德\n## 5.护理人员的护理安全培训与考核\n### 5.1护理安全培训的内容与方法\n### 5.2护理安全考核的标准与要求\n### 5.3护理安全培训与考核的效果评估\n## 6.护理安全文化的建立与实践\n### 6.1护理安全文化的定义与目标\n### 6.2护理安全文化的建立与实施\n### 6.3护理安全文化在护理管理中的应用\n## 7.护理安全的未来发展趋势与挑战\n### 7.1护理安全科技的发展趋势\n### 7.2护理安全管理的创新与实践\n### 7.3护理安全面临的挑战与应对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护理安全培训课件PPT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护理安全的重要性及基本概念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护理安全是患者满意度的重要因素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患者对护理安全的期望值不断提高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护理安全事件会影响患者对医院的信任度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优质的护理安全服务可以提高患者满意度</a:t>
                </a:r>
                <a:endParaRPr/>
              </a:p>
            </p:txBody>
          </p:sp>
          <p:sp>
            <p:nvSpPr>
              <p:cNvPr id="2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护理安全与患者治疗效果之间的关系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护理安全事件可能导致患者治疗效果降低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良好的护理安全措施有助于提高患者治疗效果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患者治疗效果的提升会提高患者满意度</a:t>
                </a:r>
                <a:endParaRPr/>
              </a:p>
            </p:txBody>
          </p:sp>
          <p:sp>
            <p:nvSpPr>
              <p:cNvPr id="2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护理安全与患者医疗费用之间的关系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护理安全事件可能导致患者医疗费用增加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优质的护理安全服务有助于降低患者医疗费用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降低医疗费用可以提高患者满意度</a:t>
                </a:r>
                <a:endParaRPr/>
              </a:p>
            </p:txBody>
          </p:sp>
          <p:sp>
            <p:nvSpPr>
              <p:cNvPr id="3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护理安全与患者满意度之间的关系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护理安全的定义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护理安全是指在护理过程中，通过采取一系列预防措施，降低患者在治疗过程中发生不良事件的风险，保障患者的生命安全，维护患者的健康权益。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护理安全包括患者安全、护理人员安全、护理环境安全等方面。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护理安全的目标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降低护理安全事件的发生率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提高患者对护理安全的满意度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保障护理人员的职业安全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护理安全在医疗服务中的重要性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护理安全是医疗服务的重要组成部分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护理安全直接关系到患者的生命安全和健康权益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护理安全是评价医疗服务质量的重要指标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护理安全对于提高医疗服务整体水平具有重要意义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护理安全对于医疗机构的重要性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护理安全事件可能导致医疗机构声誉受损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护理安全事件可能导致医疗机构经济损失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优质的护理安全服务有助于提高医疗机构的市场竞争力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护理安全的基本原则与要求</a:t>
            </a:r>
            <a:endParaRPr/>
          </a:p>
        </p:txBody>
      </p:sp>
      <p:sp>
        <p:nvSpPr>
          <p:cNvPr id="34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护理安全预防措施应贯穿于护理活动的全过程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护理人员应积极识别护理安全风险，采取有效的预防措施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护理管理人员应重视护理安全培训，提高护理人员的风险防范意识</a:t>
                </a:r>
                <a:endParaRPr/>
              </a:p>
            </p:txBody>
          </p:sp>
          <p:sp>
            <p:nvSpPr>
              <p:cNvPr id="3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预防为主原则</a:t>
                </a:r>
                <a:endParaRPr/>
              </a:p>
            </p:txBody>
          </p:sp>
        </p:grpSp>
        <p:grpSp>
          <p:nvGrpSpPr>
            <p:cNvPr id="3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护理人员应尊重患者的知情权和自主权，保障患者的合法权益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护理人员应关注患者的心理需求，提供人性化的护理服务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护理人员应尊重患者的隐私权，保护患者的隐私信息</a:t>
                </a:r>
                <a:endParaRPr/>
              </a:p>
            </p:txBody>
          </p:sp>
          <p:sp>
            <p:nvSpPr>
              <p:cNvPr id="3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尊重患者原则</a:t>
                </a:r>
                <a:endParaRPr/>
              </a:p>
            </p:txBody>
          </p:sp>
        </p:grpSp>
        <p:grpSp>
          <p:nvGrpSpPr>
            <p:cNvPr id="3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护理管理人员应建立健全护理安全管理制度，明确护理安全责任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护理管理人员应加强护理安全监督，确保护理安全措施的有效落实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护理管理人员应采用科学的方法，持续改进护理安全管理工作</a:t>
                </a:r>
                <a:endParaRPr/>
              </a:p>
            </p:txBody>
          </p:sp>
          <p:sp>
            <p:nvSpPr>
              <p:cNvPr id="3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科学管理原则</a:t>
                </a:r>
                <a:endParaRPr/>
              </a:p>
            </p:txBody>
          </p:sp>
        </p:grpSp>
      </p:grpSp>
      <p:pic>
        <p:nvPicPr>
          <p:cNvPr id="3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护理人员应具备良好的职业道德和护理技能</a:t>
                </a:r>
                <a:endParaRPr/>
              </a:p>
            </p:txBody>
          </p:sp>
          <p:sp>
            <p:nvSpPr>
              <p:cNvPr id="3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护理人员应遵守护理职业道德规范，关爱患者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护理人员应具备扎实的护理技能，为患者提供专业的护理服务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护理人员应不断学习和更新护理知识，提高护理服务质量</a:t>
                </a:r>
                <a:endParaRPr/>
              </a:p>
            </p:txBody>
          </p:sp>
        </p:grpSp>
        <p:grpSp>
          <p:nvGrpSpPr>
            <p:cNvPr id="3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护理环境应安全可靠</a:t>
                </a:r>
                <a:endParaRPr/>
              </a:p>
            </p:txBody>
          </p:sp>
          <p:sp>
            <p:nvSpPr>
              <p:cNvPr id="3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医疗机构应提供安全、舒适的护理环境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医疗机构应配备完善的护理安全设施和设备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医疗机构应加强护理环境的安全管理，确保护理环境的安全</a:t>
                </a:r>
                <a:endParaRPr/>
              </a:p>
            </p:txBody>
          </p:sp>
        </p:grpSp>
        <p:grpSp>
          <p:nvGrpSpPr>
            <p:cNvPr id="3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护理管理应科学规范</a:t>
                </a:r>
                <a:endParaRPr/>
              </a:p>
            </p:txBody>
          </p:sp>
          <p:sp>
            <p:nvSpPr>
              <p:cNvPr id="3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医疗机构应建立健全护理管理制度，明确护理安全责任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医疗机构应加强护理安全监督，确保护理安全措施的有效落实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医疗机构应采用科学的方法，持续改进护理安全管理工作</a:t>
                </a:r>
                <a:endParaRPr/>
              </a:p>
            </p:txBody>
          </p:sp>
        </p:grpSp>
      </p:grpSp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护理安全的法律法规</a:t>
                </a:r>
                <a:endParaRPr/>
              </a:p>
            </p:txBody>
          </p:sp>
          <p:sp>
            <p:nvSpPr>
              <p:cNvPr id="3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护理人员应遵守国家关于护理安全的法律法规，如《护士条例》等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医疗机构应遵守国家关于护理安全的法律法规，如《医疗机构管理条例》等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护理管理人员应了解国家关于护理安全的法律法规，指导护理人员遵守法律法规</a:t>
                </a:r>
                <a:endParaRPr/>
              </a:p>
            </p:txBody>
          </p:sp>
          <p:sp>
            <p:nvSpPr>
              <p:cNvPr id="3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护理伦理道德</a:t>
                </a:r>
                <a:endParaRPr/>
              </a:p>
            </p:txBody>
          </p:sp>
          <p:sp>
            <p:nvSpPr>
              <p:cNvPr id="3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护理人员应遵守护理伦理道德规范，如尊重患者、关爱患者等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护理人员应具备良好的沟通能力，与患者建立良好的护患关系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护理人员应关注患者的心理需求，提供人性化的护理服务</a:t>
                </a:r>
                <a:endParaRPr/>
              </a:p>
            </p:txBody>
          </p:sp>
          <p:sp>
            <p:nvSpPr>
              <p:cNvPr id="3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护理安全的法律法规与伦理道德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护理安全的风险评估与预防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护理安全风险评估的方法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护理人员应采用科学的方法，如风险矩阵法、故障树分析法等，对护理安全风险进行评估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护理管理人员应定期组织护理安全风险评估，识别护理安全风险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护理人员应关注护理安全风险的变化，及时调整护理安全措施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护理安全风险评估的工具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医疗机构应提供护理安全风险评估工具，帮助护理人员评估护理安全风险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护理人员应学会使用护理安全风险评估工具，提高风险评估的准确性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护理管理人员应定期评估护理安全风险评估工具的效果，确保风险评估的有效性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护理安全风险评估的方法与工具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护理安全风险因素的识别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护理人员应关注护理过程中的安全风险因素，如患者因素、护理人员因素、护理环境因素等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护理管理人员应组织护理人员培训，提高护理人员识别护理安全风险因素的能力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护理人员应学会识别护理安全风险因素，预防护理安全事件的发生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护理安全风险的预防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护理人员应采取有效的预防措施，降低护理安全风险因素的发生概率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护理管理人员应制定护理安全预防措施，指导护理人员落实预防措施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护理人员应关注护理安全预防措施的实施效果，持续改进预防措施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护理安全风险因素的识别与预防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护理安全风险评估的持续改进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护理人员应定期对护理安全风险评估的结果进行分析，总结经验教训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护理管理人员应组织护理安全风险评估的持续改进，提高护理安全风险评估的水平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护理人员应关注护理安全风险评估的持续改进，提高护理安全水平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护理安全事件的监测与报告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护理人员应关注护理安全事件的发生，及时报告护理安全事件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医疗机构应建立护理安全事件监测与报告制度，确保护理安全事件的及时报告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护理管理人员应分析护理安全事件的报告，采取措施预防护理安全事件的发生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护理安全风险评估的持续改进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护理安全事件的报告与处理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护理安全事件的报告制度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医疗机构应建立护理安全事件报告制度，明确护理安全事件的报告范围和报告程序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护理人员应遵守护理安全事件报告制度，及时报告护理安全事件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护理管理人员应监督护理安全事件的报告，确保报告制度的落实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护理安全事件的报告流程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护理人员应按规定流程报告护理安全事件，如填写护理安全事件报告表等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医疗机构应提供便捷的护理安全事件报告渠道，方便护理人员报告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护理管理人员应关注护理安全事件的报告情况，对报告进行分析处理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护理安全事件的报告制度与流程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https://d.book118.com/075314324221011110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护理安全培训课件PPT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2024-09-16T00:05:00.006</cp:lastPrinted>
  <dcterms:created xsi:type="dcterms:W3CDTF">2024-09-15T16:05:00Z</dcterms:created>
  <dcterms:modified xsi:type="dcterms:W3CDTF">2024-09-15T16:05:01Z</dcterms:modified>
</cp:coreProperties>
</file>