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0179A25-AADA-4087-97C8-6DAC22A53F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73D6FA-5EE5-465D-90C3-1110E0CC48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362741-2A7E-4017-8DF6-EFE7D73EC3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FB45DF2-5CE1-484A-B0E2-6E21FAED62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ED51E9-EE28-480E-BA97-77DB850FD0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0BE6F5-3651-4426-A063-851D07D7FA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B19E8F-9A68-46D4-AB46-6CB9C0B23F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D399B6-5E54-4397-826F-7A5FB16CB0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080B81-3A3F-4B0C-A57F-C44B0BC5DB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5A1DC6-5EAF-4B71-8372-C219344D1B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EC87D5-6867-4892-8489-0409880826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532000220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硬件加速与高效能计算</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硬件加速概述
 硬件加速技术原理
 硬件加速应用场景
 高效能计算简介
 高效能计算体系结构
 高效能计算并行算法
 硬件加速与高效能计算结合
 未来发展趋势和挑战</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硬件加速概述</a:t>
            </a:r>
          </a:p>
        </p:txBody>
      </p:sp>
      <p:sp>
        <p:nvSpPr>
          <p:cNvPr id="3" name="Subtitle 2"/>
          <p:cNvSpPr>
            <a:spLocks noGrp="1"/>
          </p:cNvSpPr>
          <p:nvPr>
            <p:ph type="subTitle" idx="1"/>
          </p:nvPr>
        </p:nvSpPr>
        <p:spPr/>
        <p:txBody>
          <a:bodyPr/>
          <a:lstStyle/>
          <a:p>
            <a:r>
              <a:t>硬件加速与高效能计算</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硬件加速概述</a:t>
            </a:r>
          </a:p>
        </p:txBody>
      </p:sp>
      <p:sp>
        <p:nvSpPr>
          <p:cNvPr id="3" name="Text Placeholder 2"/>
          <p:cNvSpPr>
            <a:spLocks noGrp="1"/>
          </p:cNvSpPr>
          <p:nvPr>
            <p:ph type="body" idx="1"/>
          </p:nvPr>
        </p:nvSpPr>
        <p:spPr/>
        <p:txBody>
          <a:bodyPr/>
          <a:lstStyle/>
          <a:p>
            <a:r>
              <a:t>硬件加速概述</a:t>
            </a:r>
          </a:p>
        </p:txBody>
      </p:sp>
      <p:sp>
        <p:nvSpPr>
          <p:cNvPr id="4" name="Content Placeholder 3"/>
          <p:cNvSpPr>
            <a:spLocks noGrp="1"/>
          </p:cNvSpPr>
          <p:nvPr>
            <p:ph sz="half" idx="2"/>
          </p:nvPr>
        </p:nvSpPr>
        <p:spPr/>
        <p:txBody>
          <a:bodyPr/>
          <a:lstStyle/>
          <a:p>
            <a:r>
              <a:t>1.硬件加速是指利用专门设计的硬件来执行某些计算任务，以提高计算性能和效率。这些硬件可以是独立的加速器，也可以集成在CPU或GPU中。</a:t>
            </a:r>
          </a:p>
          <a:p>
            <a:r>
              <a:t>2.硬件加速的应用范围非常广泛，包括科学计算、图像处理、深度学习、数据分析等领域。通过使用硬件加速，可以大幅度提高计算速度，减少计算时间，从而提高工作效率。</a:t>
            </a:r>
          </a:p>
          <a:p>
            <a:r>
              <a:t>3.随着技术的不断发展，硬件加速技术也在不断改进和优化，例如增加更多的计算核心、提高内存带宽、优化存储层次结构等。这些优化可以进一步提高硬件加速的性能和效率。</a:t>
            </a:r>
          </a:p>
          <a:p/>
        </p:txBody>
      </p:sp>
      <p:sp>
        <p:nvSpPr>
          <p:cNvPr id="5" name="Text Placeholder 4"/>
          <p:cNvSpPr>
            <a:spLocks noGrp="1"/>
          </p:cNvSpPr>
          <p:nvPr>
            <p:ph type="body" idx="3"/>
          </p:nvPr>
        </p:nvSpPr>
        <p:spPr/>
        <p:txBody>
          <a:bodyPr/>
          <a:lstStyle/>
          <a:p>
            <a:r>
              <a:t>硬件加速的优势</a:t>
            </a:r>
          </a:p>
        </p:txBody>
      </p:sp>
      <p:sp>
        <p:nvSpPr>
          <p:cNvPr id="6" name="Content Placeholder 5"/>
          <p:cNvSpPr>
            <a:spLocks noGrp="1"/>
          </p:cNvSpPr>
          <p:nvPr>
            <p:ph sz="half" idx="4"/>
          </p:nvPr>
        </p:nvSpPr>
        <p:spPr/>
        <p:txBody>
          <a:bodyPr/>
          <a:lstStyle/>
          <a:p>
            <a:r>
              <a:t>1.提高计算性能：硬件加速可以利用专门的硬件资源来执行计算任务，从而提高了计算性能。</a:t>
            </a:r>
          </a:p>
          <a:p>
            <a:r>
              <a:t>2.减少计算时间：由于计算性能的提高，可以大幅度减少计算时间，提高工作效率。</a:t>
            </a:r>
          </a:p>
          <a:p>
            <a:r>
              <a:t>3.提高能源效率：相比传统的CPU计算，硬件加速可以更高效地利用能源，减少能源浪费。</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硬件加速概述</a:t>
            </a:r>
          </a:p>
        </p:txBody>
      </p:sp>
      <p:sp>
        <p:nvSpPr>
          <p:cNvPr id="3" name="Text Placeholder 2"/>
          <p:cNvSpPr>
            <a:spLocks noGrp="1"/>
          </p:cNvSpPr>
          <p:nvPr>
            <p:ph type="body" idx="1"/>
          </p:nvPr>
        </p:nvSpPr>
        <p:spPr/>
        <p:txBody>
          <a:bodyPr/>
          <a:lstStyle/>
          <a:p>
            <a:r>
              <a:t>硬件加速的应用场景</a:t>
            </a:r>
          </a:p>
        </p:txBody>
      </p:sp>
      <p:sp>
        <p:nvSpPr>
          <p:cNvPr id="4" name="Content Placeholder 3"/>
          <p:cNvSpPr>
            <a:spLocks noGrp="1"/>
          </p:cNvSpPr>
          <p:nvPr>
            <p:ph sz="half" idx="2"/>
          </p:nvPr>
        </p:nvSpPr>
        <p:spPr/>
        <p:txBody>
          <a:bodyPr/>
          <a:lstStyle/>
          <a:p>
            <a:r>
              <a:t>1.科学计算：硬件加速在科学计算领域应用广泛，例如分子动力学模拟、气候模拟等，可以大幅度提高计算速度。</a:t>
            </a:r>
          </a:p>
          <a:p>
            <a:r>
              <a:t>2.图像处理：图像处理需要大量的计算资源，硬件加速可以提高图像处理的速度和效率。</a:t>
            </a:r>
          </a:p>
          <a:p>
            <a:r>
              <a:t>3.深度学习：深度学习需要大量的矩阵运算，硬件加速可以提高训练速度和推断效率。</a:t>
            </a:r>
          </a:p>
          <a:p/>
        </p:txBody>
      </p:sp>
      <p:sp>
        <p:nvSpPr>
          <p:cNvPr id="5" name="Text Placeholder 4"/>
          <p:cNvSpPr>
            <a:spLocks noGrp="1"/>
          </p:cNvSpPr>
          <p:nvPr>
            <p:ph type="body" idx="3"/>
          </p:nvPr>
        </p:nvSpPr>
        <p:spPr/>
        <p:txBody>
          <a:bodyPr/>
          <a:lstStyle/>
          <a:p>
            <a:r>
              <a:t>硬件加速的挑战</a:t>
            </a:r>
          </a:p>
        </p:txBody>
      </p:sp>
      <p:sp>
        <p:nvSpPr>
          <p:cNvPr id="6" name="Content Placeholder 5"/>
          <p:cNvSpPr>
            <a:spLocks noGrp="1"/>
          </p:cNvSpPr>
          <p:nvPr>
            <p:ph sz="half" idx="4"/>
          </p:nvPr>
        </p:nvSpPr>
        <p:spPr/>
        <p:txBody>
          <a:bodyPr/>
          <a:lstStyle/>
          <a:p>
            <a:r>
              <a:t>1.硬件设计难度：硬件加速需要专门设计的硬件，设计难度大，需要投入大量的人力和物力资源。</a:t>
            </a:r>
          </a:p>
          <a:p>
            <a:r>
              <a:t>2.兼容性问题：不同的应用需要使用不同的硬件加速器，兼容性问题是一个挑战。</a:t>
            </a:r>
          </a:p>
          <a:p>
            <a:r>
              <a:t>3.编程难度：硬件加速需要专门的编程语言和工具，编程难度大，需要专业的开发人员。</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硬件加速技术原理</a:t>
            </a:r>
          </a:p>
        </p:txBody>
      </p:sp>
      <p:sp>
        <p:nvSpPr>
          <p:cNvPr id="3" name="Subtitle 2"/>
          <p:cNvSpPr>
            <a:spLocks noGrp="1"/>
          </p:cNvSpPr>
          <p:nvPr>
            <p:ph type="subTitle" idx="1"/>
          </p:nvPr>
        </p:nvSpPr>
        <p:spPr/>
        <p:txBody>
          <a:bodyPr/>
          <a:lstStyle/>
          <a:p>
            <a:r>
              <a:t>硬件加速与高效能计算</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硬件加速技术原理</a:t>
            </a:r>
          </a:p>
        </p:txBody>
      </p:sp>
      <p:sp>
        <p:nvSpPr>
          <p:cNvPr id="3" name="Text Placeholder 2"/>
          <p:cNvSpPr>
            <a:spLocks noGrp="1"/>
          </p:cNvSpPr>
          <p:nvPr>
            <p:ph type="body" idx="1"/>
          </p:nvPr>
        </p:nvSpPr>
        <p:spPr/>
        <p:txBody>
          <a:bodyPr/>
          <a:lstStyle/>
          <a:p>
            <a:r>
              <a:t>硬件加速技术原理概述</a:t>
            </a:r>
          </a:p>
        </p:txBody>
      </p:sp>
      <p:sp>
        <p:nvSpPr>
          <p:cNvPr id="4" name="Content Placeholder 3"/>
          <p:cNvSpPr>
            <a:spLocks noGrp="1"/>
          </p:cNvSpPr>
          <p:nvPr>
            <p:ph sz="half" idx="2"/>
          </p:nvPr>
        </p:nvSpPr>
        <p:spPr/>
        <p:txBody>
          <a:bodyPr/>
          <a:lstStyle/>
          <a:p>
            <a:r>
              <a:t>1.硬件加速技术是指利用专门设计的硬件来加速特定计算任务的技术。</a:t>
            </a:r>
          </a:p>
          <a:p>
            <a:r>
              <a:t>2.这些硬件通常是专门为某些特定类型的计算任务设计的，因此能够比通用处理器更有效地执行这些任务。</a:t>
            </a:r>
          </a:p>
          <a:p>
            <a:r>
              <a:t>3.硬件加速技术可以显著提高计算性能，降低功耗，提高能效比。</a:t>
            </a:r>
          </a:p>
          <a:p/>
        </p:txBody>
      </p:sp>
      <p:sp>
        <p:nvSpPr>
          <p:cNvPr id="5" name="Text Placeholder 4"/>
          <p:cNvSpPr>
            <a:spLocks noGrp="1"/>
          </p:cNvSpPr>
          <p:nvPr>
            <p:ph type="body" idx="3"/>
          </p:nvPr>
        </p:nvSpPr>
        <p:spPr/>
        <p:txBody>
          <a:bodyPr/>
          <a:lstStyle/>
          <a:p>
            <a:r>
              <a:t>常见硬件加速技术</a:t>
            </a:r>
          </a:p>
        </p:txBody>
      </p:sp>
      <p:sp>
        <p:nvSpPr>
          <p:cNvPr id="6" name="Content Placeholder 5"/>
          <p:cNvSpPr>
            <a:spLocks noGrp="1"/>
          </p:cNvSpPr>
          <p:nvPr>
            <p:ph sz="half" idx="4"/>
          </p:nvPr>
        </p:nvSpPr>
        <p:spPr/>
        <p:txBody>
          <a:bodyPr/>
          <a:lstStyle/>
          <a:p>
            <a:r>
              <a:t>1.图形处理器（GPU）加速：GPU是专门为图形渲染设计的硬件，由于其并行处理能力，也可以用于一些并行计算任务。</a:t>
            </a:r>
          </a:p>
          <a:p>
            <a:r>
              <a:t>2.专用集成电路（ASIC）加速：ASIC是专门为某些特定计算任务设计的硬件，因此能够比通用处理器更有效地执行这些任务。</a:t>
            </a:r>
          </a:p>
          <a:p>
            <a:r>
              <a:t>3.现场可编程门阵列（FPGA）加速：FPGA是一种可编程的硬件，可以被重新配置以执行不同的计算任务。</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硬件加速技术原理</a:t>
            </a:r>
          </a:p>
        </p:txBody>
      </p:sp>
      <p:sp>
        <p:nvSpPr>
          <p:cNvPr id="3" name="Text Placeholder 2"/>
          <p:cNvSpPr>
            <a:spLocks noGrp="1"/>
          </p:cNvSpPr>
          <p:nvPr>
            <p:ph type="body" idx="1"/>
          </p:nvPr>
        </p:nvSpPr>
        <p:spPr/>
        <p:txBody>
          <a:bodyPr/>
          <a:lstStyle/>
          <a:p>
            <a:r>
              <a:t>硬件加速技术的应用领域</a:t>
            </a:r>
          </a:p>
        </p:txBody>
      </p:sp>
      <p:sp>
        <p:nvSpPr>
          <p:cNvPr id="4" name="Content Placeholder 3"/>
          <p:cNvSpPr>
            <a:spLocks noGrp="1"/>
          </p:cNvSpPr>
          <p:nvPr>
            <p:ph sz="half" idx="2"/>
          </p:nvPr>
        </p:nvSpPr>
        <p:spPr/>
        <p:txBody>
          <a:bodyPr/>
          <a:lstStyle/>
          <a:p>
            <a:r>
              <a:t>1.人工智能和机器学习：硬件加速技术被广泛用于人工智能和机器学习领域，用于加速神经网络训练和推理。</a:t>
            </a:r>
          </a:p>
          <a:p>
            <a:r>
              <a:t>2.图形渲染：GPU加速是图形渲染中常见的硬件加速技术，用于提高渲染速度和画质。</a:t>
            </a:r>
          </a:p>
          <a:p>
            <a:r>
              <a:t>3.加密和解密：硬件加速技术也可以用于加速加密和解密算法，提高数据安全性。</a:t>
            </a:r>
          </a:p>
          <a:p/>
        </p:txBody>
      </p:sp>
      <p:sp>
        <p:nvSpPr>
          <p:cNvPr id="5" name="Text Placeholder 4"/>
          <p:cNvSpPr>
            <a:spLocks noGrp="1"/>
          </p:cNvSpPr>
          <p:nvPr>
            <p:ph type="body" idx="3"/>
          </p:nvPr>
        </p:nvSpPr>
        <p:spPr/>
        <p:txBody>
          <a:bodyPr/>
          <a:lstStyle/>
          <a:p>
            <a:r>
              <a:t>硬件加速技术的发展趋势</a:t>
            </a:r>
          </a:p>
        </p:txBody>
      </p:sp>
      <p:sp>
        <p:nvSpPr>
          <p:cNvPr id="6" name="Content Placeholder 5"/>
          <p:cNvSpPr>
            <a:spLocks noGrp="1"/>
          </p:cNvSpPr>
          <p:nvPr>
            <p:ph sz="half" idx="4"/>
          </p:nvPr>
        </p:nvSpPr>
        <p:spPr/>
        <p:txBody>
          <a:bodyPr/>
          <a:lstStyle/>
          <a:p>
            <a:r>
              <a:t>1.随着人工智能和机器学习等领域的快速发展，硬件加速技术的需求将会不断增加。</a:t>
            </a:r>
          </a:p>
          <a:p>
            <a:r>
              <a:t>2.未来硬件加速技术将会更加注重能效比和可扩展性，以适应不同应用场景的需求。</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硬件加速技术原理</a:t>
            </a:r>
          </a:p>
        </p:txBody>
      </p:sp>
      <p:sp>
        <p:nvSpPr>
          <p:cNvPr id="3" name="Content Placeholder 2"/>
          <p:cNvSpPr>
            <a:spLocks noGrp="1"/>
          </p:cNvSpPr>
          <p:nvPr>
            <p:ph sz="half" idx="2"/>
          </p:nvPr>
        </p:nvSpPr>
        <p:spPr/>
        <p:txBody>
          <a:bodyPr/>
          <a:lstStyle/>
          <a:p>
            <a:r>
              <a:t>1.硬件加速技术的设计和实现需要大量的技术和经验积累，因此门槛较高。</a:t>
            </a:r>
          </a:p>
          <a:p>
            <a:r>
              <a:t>2.硬件加速技术的适用范围有限，不能适用于所有类型的计算任务。</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硬件加速技术的挑战和限制</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硬件加速应用场景</a:t>
            </a:r>
          </a:p>
        </p:txBody>
      </p:sp>
      <p:sp>
        <p:nvSpPr>
          <p:cNvPr id="3" name="Subtitle 2"/>
          <p:cNvSpPr>
            <a:spLocks noGrp="1"/>
          </p:cNvSpPr>
          <p:nvPr>
            <p:ph type="subTitle" idx="1"/>
          </p:nvPr>
        </p:nvSpPr>
        <p:spPr/>
        <p:txBody>
          <a:bodyPr/>
          <a:lstStyle/>
          <a:p>
            <a:r>
              <a:t>硬件加速与高效能计算</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硬件加速应用场景</a:t>
            </a:r>
          </a:p>
        </p:txBody>
      </p:sp>
      <p:sp>
        <p:nvSpPr>
          <p:cNvPr id="3" name="Text Placeholder 2"/>
          <p:cNvSpPr>
            <a:spLocks noGrp="1"/>
          </p:cNvSpPr>
          <p:nvPr>
            <p:ph type="body" idx="1"/>
          </p:nvPr>
        </p:nvSpPr>
        <p:spPr/>
        <p:txBody>
          <a:bodyPr/>
          <a:lstStyle/>
          <a:p>
            <a:r>
              <a:t>深度学习推理</a:t>
            </a:r>
          </a:p>
        </p:txBody>
      </p:sp>
      <p:sp>
        <p:nvSpPr>
          <p:cNvPr id="4" name="Content Placeholder 3"/>
          <p:cNvSpPr>
            <a:spLocks noGrp="1"/>
          </p:cNvSpPr>
          <p:nvPr>
            <p:ph sz="half" idx="2"/>
          </p:nvPr>
        </p:nvSpPr>
        <p:spPr/>
        <p:txBody>
          <a:bodyPr/>
          <a:lstStyle/>
          <a:p>
            <a:r>
              <a:t>1.硬件加速可大幅提升深度学习推理速度，满足实时性要求。</a:t>
            </a:r>
          </a:p>
          <a:p>
            <a:r>
              <a:t>2.专用硬件加速器可有效降低功耗和成本，提高部署效率。</a:t>
            </a:r>
          </a:p>
          <a:p>
            <a:r>
              <a:t>3.结合最新算法优化，进一步提高模型精度和性能。</a:t>
            </a:r>
          </a:p>
          <a:p/>
        </p:txBody>
      </p:sp>
      <p:sp>
        <p:nvSpPr>
          <p:cNvPr id="5" name="Text Placeholder 4"/>
          <p:cNvSpPr>
            <a:spLocks noGrp="1"/>
          </p:cNvSpPr>
          <p:nvPr>
            <p:ph type="body" idx="3"/>
          </p:nvPr>
        </p:nvSpPr>
        <p:spPr/>
        <p:txBody>
          <a:bodyPr/>
          <a:lstStyle/>
          <a:p>
            <a:r>
              <a:t>图形渲染</a:t>
            </a:r>
          </a:p>
        </p:txBody>
      </p:sp>
      <p:sp>
        <p:nvSpPr>
          <p:cNvPr id="6" name="Content Placeholder 5"/>
          <p:cNvSpPr>
            <a:spLocks noGrp="1"/>
          </p:cNvSpPr>
          <p:nvPr>
            <p:ph sz="half" idx="4"/>
          </p:nvPr>
        </p:nvSpPr>
        <p:spPr/>
        <p:txBody>
          <a:bodyPr/>
          <a:lstStyle/>
          <a:p>
            <a:r>
              <a:t>1.硬件加速图形渲染可实现复杂场景的高效渲染。</a:t>
            </a:r>
          </a:p>
          <a:p>
            <a:r>
              <a:t>2.实时渲染和光线追踪技术可提升渲染质量和视觉效果。</a:t>
            </a:r>
          </a:p>
          <a:p>
            <a:r>
              <a:t>3.优化硬件加速算法，提高渲染效率和稳定性。</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硬件加速应用场景</a:t>
            </a:r>
          </a:p>
        </p:txBody>
      </p:sp>
      <p:sp>
        <p:nvSpPr>
          <p:cNvPr id="3" name="Text Placeholder 2"/>
          <p:cNvSpPr>
            <a:spLocks noGrp="1"/>
          </p:cNvSpPr>
          <p:nvPr>
            <p:ph type="body" idx="1"/>
          </p:nvPr>
        </p:nvSpPr>
        <p:spPr/>
        <p:txBody>
          <a:bodyPr/>
          <a:lstStyle/>
          <a:p>
            <a:r>
              <a:t>科学计算</a:t>
            </a:r>
          </a:p>
        </p:txBody>
      </p:sp>
      <p:sp>
        <p:nvSpPr>
          <p:cNvPr id="4" name="Content Placeholder 3"/>
          <p:cNvSpPr>
            <a:spLocks noGrp="1"/>
          </p:cNvSpPr>
          <p:nvPr>
            <p:ph sz="half" idx="2"/>
          </p:nvPr>
        </p:nvSpPr>
        <p:spPr/>
        <p:txBody>
          <a:bodyPr/>
          <a:lstStyle/>
          <a:p>
            <a:r>
              <a:t>1.硬件加速可提高科学计算效率和精度，缩短计算时间。</a:t>
            </a:r>
          </a:p>
          <a:p>
            <a:r>
              <a:t>2.并行计算和分布式计算可进一步扩大计算规模和能力。</a:t>
            </a:r>
          </a:p>
          <a:p>
            <a:r>
              <a:t>3.结合新型硬件架构，优化计算性能，提升科研效率。</a:t>
            </a:r>
          </a:p>
          <a:p/>
        </p:txBody>
      </p:sp>
      <p:sp>
        <p:nvSpPr>
          <p:cNvPr id="5" name="Text Placeholder 4"/>
          <p:cNvSpPr>
            <a:spLocks noGrp="1"/>
          </p:cNvSpPr>
          <p:nvPr>
            <p:ph type="body" idx="3"/>
          </p:nvPr>
        </p:nvSpPr>
        <p:spPr/>
        <p:txBody>
          <a:bodyPr/>
          <a:lstStyle/>
          <a:p>
            <a:r>
              <a:t>大数据分析</a:t>
            </a:r>
          </a:p>
        </p:txBody>
      </p:sp>
      <p:sp>
        <p:nvSpPr>
          <p:cNvPr id="6" name="Content Placeholder 5"/>
          <p:cNvSpPr>
            <a:spLocks noGrp="1"/>
          </p:cNvSpPr>
          <p:nvPr>
            <p:ph sz="half" idx="4"/>
          </p:nvPr>
        </p:nvSpPr>
        <p:spPr/>
        <p:txBody>
          <a:bodyPr/>
          <a:lstStyle/>
          <a:p>
            <a:r>
              <a:t>1.硬件加速可提高大数据分析处理速度和效率。</a:t>
            </a:r>
          </a:p>
          <a:p>
            <a:r>
              <a:t>2.分布式存储和计算可降低存储和计算成本，提高可扩展性。</a:t>
            </a:r>
          </a:p>
          <a:p>
            <a:r>
              <a:t>3.结合人工智能算法，实现更精准的数据分析和挖掘。</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硬件加速应用场景</a:t>
            </a:r>
          </a:p>
        </p:txBody>
      </p:sp>
      <p:sp>
        <p:nvSpPr>
          <p:cNvPr id="3" name="Content Placeholder 2"/>
          <p:cNvSpPr>
            <a:spLocks noGrp="1"/>
          </p:cNvSpPr>
          <p:nvPr>
            <p:ph sz="half" idx="2"/>
          </p:nvPr>
        </p:nvSpPr>
        <p:spPr/>
        <p:txBody>
          <a:bodyPr/>
          <a:lstStyle/>
          <a:p>
            <a:r>
              <a:t>1.硬件加速可提高网络安全设备的性能和防御能力。</a:t>
            </a:r>
          </a:p>
          <a:p>
            <a:r>
              <a:t>2.高速数据处理和加密解密算法可提升网络安全设备的吞吐量和响应速度。</a:t>
            </a:r>
          </a:p>
          <a:p>
            <a:r>
              <a:t>3.专用硬件加速器可增强网络安全设备的可靠性和稳定性。</a:t>
            </a:r>
          </a:p>
          <a:p/>
        </p:txBody>
      </p:sp>
      <p:sp>
        <p:nvSpPr>
          <p:cNvPr id="4" name="Text Placeholder 3"/>
          <p:cNvSpPr>
            <a:spLocks noGrp="1"/>
          </p:cNvSpPr>
          <p:nvPr>
            <p:ph type="body" idx="3"/>
          </p:nvPr>
        </p:nvSpPr>
        <p:spPr/>
        <p:txBody>
          <a:bodyPr/>
          <a:lstStyle/>
          <a:p>
            <a:r>
              <a:t>虚拟现实/增强现实</a:t>
            </a:r>
          </a:p>
        </p:txBody>
      </p:sp>
      <p:sp>
        <p:nvSpPr>
          <p:cNvPr id="5" name="Content Placeholder 4"/>
          <p:cNvSpPr>
            <a:spLocks noGrp="1"/>
          </p:cNvSpPr>
          <p:nvPr>
            <p:ph sz="half" idx="4"/>
          </p:nvPr>
        </p:nvSpPr>
        <p:spPr/>
        <p:txBody>
          <a:bodyPr/>
          <a:lstStyle/>
          <a:p>
            <a:r>
              <a:t>1.硬件加速可实现虚拟现实/增强现实场景的高效渲染和实时交互。</a:t>
            </a:r>
          </a:p>
          <a:p>
            <a:r>
              <a:t>2.低延迟和高帧率可提升用户体验和舒适度。</a:t>
            </a:r>
          </a:p>
          <a:p>
            <a:r>
              <a:t>3.结合先进传感器和算法，实现更为逼真的虚拟现实/增强现实效果。</a:t>
            </a:r>
          </a:p>
        </p:txBody>
      </p:sp>
      <p:sp>
        <p:nvSpPr>
          <p:cNvPr id="6" name="Text Placeholder 5"/>
          <p:cNvSpPr>
            <a:spLocks noGrp="1"/>
          </p:cNvSpPr>
          <p:nvPr>
            <p:ph type="body" idx="1"/>
          </p:nvPr>
        </p:nvSpPr>
        <p:spPr/>
        <p:txBody>
          <a:bodyPr/>
          <a:lstStyle/>
          <a:p>
            <a:r>
              <a:t>网络安全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高效能计算简介</a:t>
            </a:r>
          </a:p>
        </p:txBody>
      </p:sp>
      <p:sp>
        <p:nvSpPr>
          <p:cNvPr id="3" name="Subtitle 2"/>
          <p:cNvSpPr>
            <a:spLocks noGrp="1"/>
          </p:cNvSpPr>
          <p:nvPr>
            <p:ph type="subTitle" idx="1"/>
          </p:nvPr>
        </p:nvSpPr>
        <p:spPr/>
        <p:txBody>
          <a:bodyPr/>
          <a:lstStyle/>
          <a:p>
            <a:r>
              <a:t>硬件加速与高效能计算</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高效能计算简介</a:t>
            </a:r>
          </a:p>
        </p:txBody>
      </p:sp>
      <p:sp>
        <p:nvSpPr>
          <p:cNvPr id="3" name="Text Placeholder 2"/>
          <p:cNvSpPr>
            <a:spLocks noGrp="1"/>
          </p:cNvSpPr>
          <p:nvPr>
            <p:ph type="body" idx="1"/>
          </p:nvPr>
        </p:nvSpPr>
        <p:spPr/>
        <p:txBody>
          <a:bodyPr/>
          <a:lstStyle/>
          <a:p>
            <a:r>
              <a:t>高效能计算的定义和重要性</a:t>
            </a:r>
          </a:p>
        </p:txBody>
      </p:sp>
      <p:sp>
        <p:nvSpPr>
          <p:cNvPr id="4" name="Content Placeholder 3"/>
          <p:cNvSpPr>
            <a:spLocks noGrp="1"/>
          </p:cNvSpPr>
          <p:nvPr>
            <p:ph sz="half" idx="2"/>
          </p:nvPr>
        </p:nvSpPr>
        <p:spPr/>
        <p:txBody>
          <a:bodyPr/>
          <a:lstStyle/>
          <a:p>
            <a:r>
              <a:t>1.高效能计算是指利用计算机硬件和软件技术，进行大规模、高速度、高精度的数值计算和数据处理，以解决复杂的科学、工程和商业问题。</a:t>
            </a:r>
          </a:p>
          <a:p>
            <a:r>
              <a:t>2.高效能计算已经成为许多领域的重要工具，如天气预报、基因测序、物理模拟、金融分析等，为人类社会的发展和进步提供了巨大的支持。</a:t>
            </a:r>
          </a:p>
          <a:p>
            <a:r>
              <a:t>3.随着科技的不断发展，高效能计算的技术和应用也在不断演进和扩展，为未来的科技创新和社会发展提供了更多的可能性。</a:t>
            </a:r>
          </a:p>
          <a:p/>
        </p:txBody>
      </p:sp>
      <p:sp>
        <p:nvSpPr>
          <p:cNvPr id="5" name="Text Placeholder 4"/>
          <p:cNvSpPr>
            <a:spLocks noGrp="1"/>
          </p:cNvSpPr>
          <p:nvPr>
            <p:ph type="body" idx="3"/>
          </p:nvPr>
        </p:nvSpPr>
        <p:spPr/>
        <p:txBody>
          <a:bodyPr/>
          <a:lstStyle/>
          <a:p>
            <a:r>
              <a:t>高效能计算的历史和发展</a:t>
            </a:r>
          </a:p>
        </p:txBody>
      </p:sp>
      <p:sp>
        <p:nvSpPr>
          <p:cNvPr id="6" name="Content Placeholder 5"/>
          <p:cNvSpPr>
            <a:spLocks noGrp="1"/>
          </p:cNvSpPr>
          <p:nvPr>
            <p:ph sz="half" idx="4"/>
          </p:nvPr>
        </p:nvSpPr>
        <p:spPr/>
        <p:txBody>
          <a:bodyPr/>
          <a:lstStyle/>
          <a:p>
            <a:r>
              <a:t>1.高效能计算的历史可以追溯到20世纪60年代，当时美国能源部为了进行核武器研究而建立了第一台超级计算机。</a:t>
            </a:r>
          </a:p>
          <a:p>
            <a:r>
              <a:t>2.随着计算机硬件和软件技术的不断发展，高效能计算的速度和规模也在不断提高，现在已经进入了百亿亿次级计算的时代。</a:t>
            </a:r>
          </a:p>
          <a:p>
            <a:r>
              <a:t>3.未来，高效能计算将继续向更高速度、更大规模、更复杂应用的方向发展，为人类社会的科技进步和社会发展提供更多的支持。</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高效能计算简介</a:t>
            </a:r>
          </a:p>
        </p:txBody>
      </p:sp>
      <p:sp>
        <p:nvSpPr>
          <p:cNvPr id="3" name="Text Placeholder 2"/>
          <p:cNvSpPr>
            <a:spLocks noGrp="1"/>
          </p:cNvSpPr>
          <p:nvPr>
            <p:ph type="body" idx="1"/>
          </p:nvPr>
        </p:nvSpPr>
        <p:spPr/>
        <p:txBody>
          <a:bodyPr/>
          <a:lstStyle/>
          <a:p>
            <a:r>
              <a:t>高效能计算的硬件技术</a:t>
            </a:r>
          </a:p>
        </p:txBody>
      </p:sp>
      <p:sp>
        <p:nvSpPr>
          <p:cNvPr id="4" name="Content Placeholder 3"/>
          <p:cNvSpPr>
            <a:spLocks noGrp="1"/>
          </p:cNvSpPr>
          <p:nvPr>
            <p:ph sz="half" idx="2"/>
          </p:nvPr>
        </p:nvSpPr>
        <p:spPr/>
        <p:txBody>
          <a:bodyPr/>
          <a:lstStyle/>
          <a:p>
            <a:r>
              <a:t>1.高效能计算的硬件技术包括中央处理器（CPU）、图形处理器（GPU）、专用集成电路（ASIC）等。</a:t>
            </a:r>
          </a:p>
          <a:p>
            <a:r>
              <a:t>2.这些硬件技术各有优缺点，需要根据不同的应用场景进行选择和优化，以提高计算性能和效率。</a:t>
            </a:r>
          </a:p>
          <a:p>
            <a:r>
              <a:t>3.未来，硬件技术将继续不断演进和创新，为高效能计算提供更强大的支持和保障。</a:t>
            </a:r>
          </a:p>
          <a:p/>
        </p:txBody>
      </p:sp>
      <p:sp>
        <p:nvSpPr>
          <p:cNvPr id="5" name="Text Placeholder 4"/>
          <p:cNvSpPr>
            <a:spLocks noGrp="1"/>
          </p:cNvSpPr>
          <p:nvPr>
            <p:ph type="body" idx="3"/>
          </p:nvPr>
        </p:nvSpPr>
        <p:spPr/>
        <p:txBody>
          <a:bodyPr/>
          <a:lstStyle/>
          <a:p>
            <a:r>
              <a:t>高效能计算的软件技术</a:t>
            </a:r>
          </a:p>
        </p:txBody>
      </p:sp>
      <p:sp>
        <p:nvSpPr>
          <p:cNvPr id="6" name="Content Placeholder 5"/>
          <p:cNvSpPr>
            <a:spLocks noGrp="1"/>
          </p:cNvSpPr>
          <p:nvPr>
            <p:ph sz="half" idx="4"/>
          </p:nvPr>
        </p:nvSpPr>
        <p:spPr/>
        <p:txBody>
          <a:bodyPr/>
          <a:lstStyle/>
          <a:p>
            <a:r>
              <a:t>1.高效能计算的软件技术包括并行计算、分布式计算、任务调度等。</a:t>
            </a:r>
          </a:p>
          <a:p>
            <a:r>
              <a:t>2.这些软件技术可以优化计算资源的利用和管理，提高计算性能和效率。</a:t>
            </a:r>
          </a:p>
          <a:p>
            <a:r>
              <a:t>3.未来，随着人工智能、大数据等技术的不断发展，高效能计算的软件技术也将不断更新和升级，以适应更复杂的应用需求。</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高效能计算简介</a:t>
            </a:r>
          </a:p>
        </p:txBody>
      </p:sp>
      <p:sp>
        <p:nvSpPr>
          <p:cNvPr id="3" name="Text Placeholder 2"/>
          <p:cNvSpPr>
            <a:spLocks noGrp="1"/>
          </p:cNvSpPr>
          <p:nvPr>
            <p:ph type="body" idx="1"/>
          </p:nvPr>
        </p:nvSpPr>
        <p:spPr/>
        <p:txBody>
          <a:bodyPr/>
          <a:lstStyle/>
          <a:p>
            <a:r>
              <a:t>高效能计算的应用领域</a:t>
            </a:r>
          </a:p>
        </p:txBody>
      </p:sp>
      <p:sp>
        <p:nvSpPr>
          <p:cNvPr id="4" name="Content Placeholder 3"/>
          <p:cNvSpPr>
            <a:spLocks noGrp="1"/>
          </p:cNvSpPr>
          <p:nvPr>
            <p:ph sz="half" idx="2"/>
          </p:nvPr>
        </p:nvSpPr>
        <p:spPr/>
        <p:txBody>
          <a:bodyPr/>
          <a:lstStyle/>
          <a:p>
            <a:r>
              <a:t>1.高效能计算的应用领域非常广泛，包括科学、工程、商业、医学、社会科学等各个领域。</a:t>
            </a:r>
          </a:p>
          <a:p>
            <a:r>
              <a:t>2.在这些领域中，高效能计算可以帮助解决许多复杂的计算和数据分析问题，为人类社会的发展和进步提供支持。</a:t>
            </a:r>
          </a:p>
          <a:p>
            <a:r>
              <a:t>3.未来，随着技术的不断发展，高效能计算的应用领域也将不断扩大和深化，为更多的领域和问题提供解决方案。</a:t>
            </a:r>
          </a:p>
          <a:p/>
        </p:txBody>
      </p:sp>
      <p:sp>
        <p:nvSpPr>
          <p:cNvPr id="5" name="Text Placeholder 4"/>
          <p:cNvSpPr>
            <a:spLocks noGrp="1"/>
          </p:cNvSpPr>
          <p:nvPr>
            <p:ph type="body" idx="3"/>
          </p:nvPr>
        </p:nvSpPr>
        <p:spPr/>
        <p:txBody>
          <a:bodyPr/>
          <a:lstStyle/>
          <a:p>
            <a:r>
              <a:t>高效能计算的挑战和未来发展</a:t>
            </a:r>
          </a:p>
        </p:txBody>
      </p:sp>
      <p:sp>
        <p:nvSpPr>
          <p:cNvPr id="6" name="Content Placeholder 5"/>
          <p:cNvSpPr>
            <a:spLocks noGrp="1"/>
          </p:cNvSpPr>
          <p:nvPr>
            <p:ph sz="half" idx="4"/>
          </p:nvPr>
        </p:nvSpPr>
        <p:spPr/>
        <p:txBody>
          <a:bodyPr/>
          <a:lstStyle/>
          <a:p>
            <a:r>
              <a:t>1.高效能计算面临着许多挑战，如硬件技术的瓶颈、软件技术的复杂性、数据安全和隐私保护等。</a:t>
            </a:r>
          </a:p>
          <a:p>
            <a:r>
              <a:t>2.为了应对这些挑战，需要不断加强技术研发和创新，提高计算性能和效率，加强数据安全和隐私保护。</a:t>
            </a:r>
          </a:p>
          <a:p>
            <a:r>
              <a:t>3.未来，高效能计算将继续发挥重要作用，为人类社会的科技进步和社会发展提供更多的支持和保障。</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https://d.book118.com/075320002202011042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硬件加速概述</vt:lpstr>
      <vt:lpstr> 硬件加速概述</vt:lpstr>
      <vt:lpstr> 硬件加速概述</vt:lpstr>
      <vt:lpstr> 硬件加速技术原理</vt:lpstr>
      <vt:lpstr> 硬件加速技术原理</vt:lpstr>
      <vt:lpstr> 硬件加速技术原理</vt:lpstr>
      <vt:lpstr> 硬件加速技术原理</vt:lpstr>
      <vt:lpstr> 硬件加速应用场景</vt:lpstr>
      <vt:lpstr> 硬件加速应用场景</vt:lpstr>
      <vt:lpstr> 硬件加速应用场景</vt:lpstr>
      <vt:lpstr> 硬件加速应用场景</vt:lpstr>
      <vt:lpstr> 高效能计算简介</vt:lpstr>
      <vt:lpstr> 高效能计算简介</vt:lpstr>
      <vt:lpstr> 高效能计算简介</vt:lpstr>
      <vt:lpstr> 高效能计算简介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2024-09-03T20:07:07.511</cp:lastPrinted>
  <dcterms:created xsi:type="dcterms:W3CDTF">2024-09-03T12:07:07Z</dcterms:created>
  <dcterms:modified xsi:type="dcterms:W3CDTF">2024-09-03T12:07:09Z</dcterms:modified>
</cp:coreProperties>
</file>