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B7E9F-D2CD-40E2-8D2F-1E65803BF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72EC4-3709-4455-B75E-2CB2EB63F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05BA1-4857-4356-BD1A-E6CF1F90D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EE7AE-BEED-4E13-BFC8-2B7D1CEE8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07B2D2-C590-4675-A4D5-32E279094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DC2C85-F528-4BB3-9696-E9C01A97E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D2BC82-EF1C-4ECC-88D6-1A9D7022D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6278A-A8FE-467A-BAD4-624D25C3C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0A903-B070-4BFC-9BEF-7C135183F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B85F2-D944-423D-B262-F316D53B0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D6977-295E-469F-AB53-51448986B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22343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提升教师仪态水平打造卓越教学团队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教师仪态现状及问题分析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提升教师仪态水平的重要性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打造卓越教学团队的策略与措施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教师仪态培训与提升计划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卓越教学团队建设与激励机制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教师仪态是教育的重要组成部分，直接影响学生的学习效果和兴趣。提升教师仪态水平有助于提高教育质量，促进学生的学习发展。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教师作为学生成长道路上的引路人，其仪态和形象对学生产生着潜移默化的影响。良好的教师仪态有助于塑造教师的专业形象，增强学生对教师的信任和尊重。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随着教育改革的不断深入，对教师综合素质的要求也越来越高。提升教师仪态水平是推动教育改革、实现教育现代化的重要举措之一。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教师仪态现状分析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对当前教师仪态存在的问题进行深入剖析，包括仪表、言谈举止、教学态度等方面。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分享一些学校或地区在教师仪态提升方面的成功实践案例，为其他学校和地区提供借鉴和参考。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教师仪态提升策略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探讨提升教师仪态的有效途径和方法，如加强教育培训、完善考核机制、推广优秀经验等。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展望未来教师仪态提升的发展趋势和前景，提出针对性的建议和措施，为打造卓越教学团队提供有力支持。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教师仪态现状及问题分析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28" r="55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教师仪态现状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仪表整洁度不足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部分教师存在穿着随意、不整洁的问题，影响了专业形象。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举止不得体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一些教师在课堂上的举止不够得体，如坐姿不端正、手势过多等。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表情和语言缺乏感染力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部分教师在授课时表情呆板、语言平淡，难以激发学生的学习兴趣。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对仪态重要性认识不足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一些教师认为仪态是次要的，更注重教学内容和技巧，忽视了仪态对教学效果的影响。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缺乏自我约束意识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部分教师在日常生活中没有养成良好的行为习惯，导致在课堂上也难以做到举止得体。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许多教师没有接受过专门的仪态培训，不知道如何展现自己的最佳形象。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不同教育背景的教师对仪态的理解和重视程度不同，一些教师可能从未接受过相关教育或培训。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教育背景差异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个人习惯难以改变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417" r="22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繁重的教学任务和工作压力可能导致教师忽视自己的仪表和举止。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一些教师在长期的工作和生活中形成了不良的习惯，难以在短时间内改变。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提升教师仪态水平的重要性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自信的教师仪态能够吸引学生的注意力，激发学生的学习兴趣，从而提高教学效果。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375" r="20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仪态自信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良好的仪态有助于教师更清晰地表达教学内容，使学生能够更好地理解和掌握所学知识。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仪态得体的教师在与学生互动时更加积极，能够鼓励学生参与课堂讨论，提高课堂活跃度。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互动积极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提高教学效果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优秀的仪态展现出教师的专业素养，使学生对教师产生信任感，更愿意跟随教师的引导进行学习。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和蔼可亲的仪态能够拉近教师与学生之间的距离，增强学生的归属感，有利于建立良好的师生关系。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亲和力强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教师的仪态与言行一致时，能够向学生传递正直、诚信等积极品质，从而赢得学生的尊重和信任。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言行一致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增强学生信任感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举止大方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得体的举止能够彰显教师的修养和内涵，为学生树立积极向上的榜样。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仪表整洁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整洁的仪表是教师形象的重要组成部分，能够展现出教师的自律和敬业精神。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态度热情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热情的态度能够传递出教师对教育事业的热爱和对学生的关心，提升教师在学生心目中的形象。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167" r="17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塑造良好教师形象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打造卓越教学团队的策略与措施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明确团队的长远发展目标，激发团队成员的归属感和使命感。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确立共同愿景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根据每位教师的特长和优势，合理分配教学任务和职责，确保团队高效运转。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角色定位清晰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明确团队目标和角色定位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https://d.book118.com/075322343023011101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2024-09-09T09:20:40.729</cp:lastPrinted>
  <dcterms:created xsi:type="dcterms:W3CDTF">2024-09-09T01:20:40Z</dcterms:created>
  <dcterms:modified xsi:type="dcterms:W3CDTF">2024-09-09T01:20:43Z</dcterms:modified>
</cp:coreProperties>
</file>