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198E4-17E9-4A69-B52F-98608A90A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53FBE-A4DD-4F92-A133-726AE658B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809D6-4E66-4E98-A4EF-7FEA09707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452D7-BEE6-4BC1-97A6-6606A51D9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7C928E-CB56-4FF5-842C-CADF7E0E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52055-7845-4AF7-AC94-DD5C3999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AFEF6-0687-4618-AA62-04B3BD6B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B517B-D956-4A19-9E13-5CC45B5A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7856A-71F8-4509-812E-A4F0653F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A2686-EF20-4F24-84CD-F6A2E864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AE7E4-C03A-4BB0-B7F0-055453FF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2332103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护理查房简约图片背景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简约图片风格的特点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简约图片在护理查房中的应用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护理查房是医院护理工作的重要环节，通过查房可以了解患者的病情，评估护理效果，提高护理质量。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在护理查房中，图片背景的选择对于查房效果有着重要的影响。一个简约、温馨、专业的图片背景能够营造出舒适、专业的氛围，提高查房效果。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图片选择的目的和意义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选择简约图片背景的目的是为了营造一个舒适、专业的环境，使患者能够放松心情，更好地配合护理查房工作。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图片选择的意义在于通过视觉效果来增强查房效果，提高患者对护理工作的信任度和满意度，同时也有助于提升医院的整体形象。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护理查房基础知识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护理查房是护理管理中评价护理程序实施情况、了解护士工作性质的一种最基本、最常用、最主要的方法，其本身是护理人员必须遵循的一种科学的工作方法。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护理查房可以帮助护理人员提高业务水平，增强护理技能，提高护理质量。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通过护理查房，能够了解患者的病情状况，掌握患者病情信息，为制定护理计划和护理措施提供依据。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护理查房基础知识 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简约图片风格的特点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7146" r="3714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色彩单一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简约风格的色彩搭配通常以单色为主，避免过多的颜色混合，以保持整体的简洁和统一。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对比度适中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在色彩搭配上，简约风格注重适中的对比度，以突出重点，增强视觉效果。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色彩情感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不同的色彩可以传达不同的情感，简约风格在选择色彩时通常会考虑其情感表达，如冷色调给人平静、冷静的感觉，暖色调则给人温馨、活力的感觉。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简约风格的图形设计通常以简洁的线条为主，避免过多的装饰和细节。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线条简洁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简约风格的图形设计注重形状的清晰度，以突出图形的几何美感。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形状清晰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93" b="29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在简约风格的图形设计中，抽象表达也是一种常见的手法，通过抽象的图形来传达某种意念或情感。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简约风格的文字排版强调文字内容的精炼和准确，避免过多的废话和重复。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简约风格的文字排版通常选择简洁、易读的字体，避免过于花哨或装饰过多的字体。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文字大小与间距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简约风格的文字排版注重文字大小与间距的合理设置，以确保文字的易读性和美观度。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文字排版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https://d.book118.com/075323321032011044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2024-09-06T08:13:23.278</cp:lastPrinted>
  <dcterms:created xsi:type="dcterms:W3CDTF">2024-09-06T00:13:23Z</dcterms:created>
  <dcterms:modified xsi:type="dcterms:W3CDTF">2024-09-06T00:13:25Z</dcterms:modified>
</cp:coreProperties>
</file>