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44C77F9-D478-4EBE-9583-3273237E272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3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9741A-A517-492D-A47D-156F5DF6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8AE58-9155-444D-93F5-F6089A2E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F38AA-0C4F-4C53-8F51-9E0C1C3F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AA368-E980-4A81-8B78-E66F9694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29BD6-4EDA-41FD-832B-C986F33E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E5BD2F-EF00-40AF-BAD8-407EC074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33186-23F7-49AA-A8E0-797135647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49FC2-325F-4652-AEDF-7C8631246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2A7E4-C1EA-4AE7-9909-8B8D622DD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99C22-905C-48B1-8F02-63046D9D4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CC5CB-637E-430B-8E82-7A5FBEC8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B099F33-6E92-4C60-B317-F27D13FA185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6D57EEC-8978-4E04-9FAF-5C4A45DDFA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243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安全管理人员的职责培训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安全法规培训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安全生产知识培训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应急预案培训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危险化学品管理培训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法规守则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5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数字化学习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面对面教学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实践演练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模拟情景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6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7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8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9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10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12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13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14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15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6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7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8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20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21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22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23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24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5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6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7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8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9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30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31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32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33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34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35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6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效果检验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提高水平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继续学习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知识掌握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考试评分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1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2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3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4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55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6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7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8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9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0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1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2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3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5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6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7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8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9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0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1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2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4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5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6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7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8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9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0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1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安全管理人员培训重要性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人员的培训对企业安全工作至关重要。他们需要了解安全法规，掌握安全知识，熟悉应急预案，并具备危险品管理技能。只有经过全面培训，他们才能有效地管理和执行安全工作，确保企业人员的生命安全和财产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安全管理人员的职责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隐患排查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员工教育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日常巡视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9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9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0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0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0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0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0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0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0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0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1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1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1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1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1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1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2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2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2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2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安全法规的重要性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安全法规是企业安全管理的基础，安全管理人员需要深入了解国家、地方法规定的相关安全法规。合规是企业发展的基础，不遵守安全法规会面临法律责任和经济损失。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8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安全法规培训内容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相关内容和要求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劳动安全法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相关内容和要求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消防法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相关内容和要求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危险化学品管理条例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4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5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5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5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5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5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6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6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6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6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7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7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7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7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安全法规培训可以通过讲座、案例分析、法规解读等形式进行。培训内容要结合实际案例，使安全管理人员能够更好地理解法规的实施意义。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85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87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8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通过实操演练对安全管理人员进行考核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1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能力评估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提供安全管理人员的能力评估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为未来培训提供参考指导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考核方式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8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通过考试对安全管理人员进行考核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0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01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02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03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04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05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06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07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08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09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10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11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12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3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14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15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16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17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18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9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20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21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2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3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24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25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6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27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28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29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0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安全法规培训总结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2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安全法规培训是安全管理人员必备的重要培训课程，通过深入学习和实际操作，可以提高安全管理人员对法规的理解和执行能力，从而更好地保障企业的安全生产和持续发展。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33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4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安全生产知识的必要性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安全生产知识是安全管理人员必须掌握的基础知识，涵盖了生产过程中的各种安全风险和应对措施。掌握安全生产知识可以降低安全事故发生率，保障企业员工的安全。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4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2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了解国家和企业相关安全标准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掌握各项作业的规范和操作流程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作业安全规程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清晰企业的安全管理体系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学习以往案例以避免再次发生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51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52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53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54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55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56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57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58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59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60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61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62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63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4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65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66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67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68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69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0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71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72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3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74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75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76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7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78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79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80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1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8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安全生产知识培训可以通过专业讲座、安全教育课程、安全技能操作等形式进行。培训内容要与实际工作场景结合，以帮助安全管理人员更深入地理解和掌握知识。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8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89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0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模拟真实场景进行安全事故应对演练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检验安全管理人员的应变能力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3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考核结果分析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了解安全管理人员的学习情况和掌握程度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指导后续培训计划的制定和调整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96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考核方式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9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0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考试方式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考核安全管理人员对知识的掌握情况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设定考试题目与策略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2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03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04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05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06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7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08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09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10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11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12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13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14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5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16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17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18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19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20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1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22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23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4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5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26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27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8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29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30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31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2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https://d.book118.com/075324312013011130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安全管理人员的职责培训</vt:lpstr>
      <vt:lpstr>目录</vt:lpstr>
      <vt:lpstr>第1章 简介</vt:lpstr>
      <vt:lpstr>培训内容</vt:lpstr>
      <vt:lpstr>培训方法</vt:lpstr>
      <vt:lpstr>培训评估</vt:lpstr>
      <vt:lpstr> </vt:lpstr>
      <vt:lpstr>安全管理人员的职责</vt:lpstr>
      <vt:lpstr>第2章 安全法规培训</vt:lpstr>
      <vt:lpstr> </vt:lpstr>
      <vt:lpstr>安全法规培训内容</vt:lpstr>
      <vt:lpstr> </vt:lpstr>
      <vt:lpstr>考核方式</vt:lpstr>
      <vt:lpstr>安全法规培训总结</vt:lpstr>
      <vt:lpstr>第3章 安全生产知识培训</vt:lpstr>
      <vt:lpstr>安全生产知识的必要性</vt:lpstr>
      <vt:lpstr>培训内容</vt:lpstr>
      <vt:lpstr> </vt:lpstr>
      <vt:lpstr>考核方式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2024-09-29T14:37:02.497</cp:lastPrinted>
  <dcterms:created xsi:type="dcterms:W3CDTF">2024-09-29T06:37:02Z</dcterms:created>
  <dcterms:modified xsi:type="dcterms:W3CDTF">2024-09-29T06:37:05Z</dcterms:modified>
</cp:coreProperties>
</file>