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5C060-5D3B-48D8-9690-BE7473E51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556D5-590E-42F7-9CCE-20C88A0BB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A12F9-AC7D-4117-A0BA-573B54C11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B0E98-5FF4-4E0F-8AD4-E1D04D9A7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57B648-520C-4A2D-8009-2E9B48C05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064AE-8625-4C9A-9463-938A88F66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1A15EF-3430-4A2A-96D4-0DDA99F07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02347-731E-4DC6-B9DB-3DE6B98A0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22EF1-3CBA-4B88-A7F6-EEC28AF1B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DD8BC-C6A1-4128-8070-387528096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90E273-A22B-456E-8B99-F6295AC91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243313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门诊护理服务创新课件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门诊护理服务现状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门诊护理服务创新理念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门诊护理服务创新实践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门诊护理服务创新效果评估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未来门诊护理服务创新展望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058" b="1905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门诊护理服务的重要性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保障患者安全与舒适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门诊护理服务是医院的第一线，提供患者接待、病情评估、治疗指导等服务，对于患者的身心健康至关重要。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门诊护理服务与医疗质量紧密相关，优质的门诊护理有助于提高医疗效果，减少并发症和感染风险。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提升医院形象和声誉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良好的门诊护理服务能够增强患者对医院的信任感，提高医院的社会声誉。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患者需求的多样化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患者的需求日益多样化，对门诊护理服务的要求也越来越高，需要提供更加个性化和高效的服务。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医疗改革的推动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医疗改革对门诊护理服务提出了新的要求，需要优化服务流程、提高服务质量，以满足国家和社会的发展需求。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医疗技术的快速发展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随着医疗技术的不断进步，门诊护理服务面临着新的挑战和机遇，需要不断创新以适应技术变革。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56" r="1745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创新门诊护理服务的背景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门诊护理服务现状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患者流量大，护理人员不足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随着医疗需求的增长，门诊部门面临患者流量大和护理人员短缺的挑战。这可能导致服务质量下降，患者等待时间延长。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现代医疗技术的快速发展对门诊护理服务提出了更高的要求。然而，一些门诊部门在技术更新方面滞后，如电子病历系统不完善，影响工作效率和数据安全性。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繁琐的服务流程可能增加患者的等待时间和不满情绪。例如，复杂的挂号、缴费和取药流程可能给患者带来不便。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由于门诊护理人员工作繁忙，与患者的沟通时间有限，可能导致护患之间信息传递不畅，影响患者满意度。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技术更新滞后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服务流程繁琐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护患沟通不畅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当前门诊护理服务的挑战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高效便捷的服务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良好的沟通与关怀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患者对门诊护理服务的需求与期望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7911" r="791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369" r="1136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0009" b="1000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4457" b="1445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患者期望快速、方便地完成挂号、就诊、缴费和取药等流程。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患者希望门诊护理人员具备专业知识和技能，能够提供有效的护理服务。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患者期望得到关心与尊重，希望与护理人员建立良好的沟通关系。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患者在就诊过程中期望个人隐私得到充分保护，相关医疗信息不被泄露。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门诊护理服务创新理念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个性化护理服务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根据患者的年龄、性别、病情等因素，提供针对性的护理服务，以满足患者的个性化需求。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服务强调关注患者的个体差异，通过了解患者的具体情况，制定个性化的护理计划，提供更加贴心、专业的护理服务。例如，针对老年患者，可以提供更多的生活照顾和心理支持；针对儿童患者，可以采用更加活泼、有趣的方式进行护理，减轻其恐惧和不适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在患者疾病未发生或未加重之前，采取一系列措施预防疾病的发生或恶化，提高患者的健康水平。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护理服务关注疾病的预防和控制，通过健康教育、定期检查、危险因素评估等方式，及早发现潜在的健康问题，采取相应的干预措施，降低患者患病风险。例如，针对高血压患者，可以提供饮食指导、运动建议和定期监测等服务，以控制血压水平，预防心血管事件的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利用信息技术和智能化设备，提高护理服务的效率和质量，为患者提供更加便捷、高效的护理服务。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护理服务利用物联网、大数据、人工智能等技术手段，实现护理服务的智能化升级。例如，通过智能化的监测设备，可以实时监测患者的生命体征数据，及时发现异常情况；通过移动护理信息系统，可以实现护理工作的信息化管理，提高工作效率；通过智能化数据分析，可以为医护人员提供更加科学、准确的决策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智能化护理服务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https://d.book118.com/075324331320011042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2024-09-04T07:55:38.186</cp:lastPrinted>
  <dcterms:created xsi:type="dcterms:W3CDTF">2024-09-03T23:55:38Z</dcterms:created>
  <dcterms:modified xsi:type="dcterms:W3CDTF">2024-09-03T23:55:40Z</dcterms:modified>
</cp:coreProperties>
</file>