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09EBB1-DA61-4646-8CBF-31E588161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EEEC0-0CE5-4137-8125-5DC9B285F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9DBAD5-FDF4-4CDE-ADDC-561001252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D3A969-661C-480F-87B5-299029D2D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995541-15A3-4A64-90FE-C63372B8B2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799F5D-238E-4710-ACB4-1656EA4AD9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006A3C-FE97-40A0-AF1A-8F1C5E56EA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8D987C-31D3-4EA0-B491-F29B07D2F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D869E2-852C-41D3-8D47-9259854EF2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B7B99A-47A9-4379-85B7-E15C0AC0E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D670C9-5499-41BE-ABEB-CD76486B52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3243333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资本市场基础分析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债券市场分析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衍生品市场分析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投资基金与资产管理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资本市场监管与法律法规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资本市场风险与防范策略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资本市场概述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074" r="280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资本市场是指期限在一年以上各种资金借贷和证券交易的场所，包括股票市场、债券市场和长期信贷市场等。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资本市场是金融市场的重要组成部分，具有融资、投资、定价和风险管理等功能。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资本市场的形成和发展是随着商品经济和信用制度的发展而发展起来的，经历了从简单到复杂、从低级到高级的发展过程。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当前，全球资本市场呈现出一体化、证券化、自由化、国际化和创新化等趋势，同时也面临着风险和挑战。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负责制定和实施资本市场法律法规，维护市场秩序和投资者权益。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政府及监管机构</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金融机构</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企业和公司</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投资者</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包括银行、证券公司、保险公司、基金公司等，是资本市场的主要参与者和服务提供者。</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是资本市场上的主要融资方，通过发行股票、债券等方式筹集资金。</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包括个人投资者和机构投资者，是资本市场上的主要投资方，通过购买股票、债券等方式进行投资。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主要参与者与角色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股票市场分析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股票市场是指已经发行的股票转让、买卖和流通的场所，包括交易所市场和场外交易市场两大类别。</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股票市场的定义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股票市场是筹集资金的重要渠道之一，也是企业实现价值的重要平台，对于优化资源配置、促进经济发展具有重要意义。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股票市场的作用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6025" r="260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包括发行人、投资者、中介机构等，他们在市场中扮演着不同的角色，共同维护市场的稳定和发展。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股票市场的参与者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普通股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普通股是发行量最大、最为重要的股票，其持有者享有公司的基本权利和收益，如投票权、分红权等。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优先股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优先股在分配公司收益和剩余财产时具有优先权，但通常没有投票权。其收益相对稳定，风险较低。</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股票的特点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股票具有收益性、风险性、流动性、永久性和参与性等特点。投资者需要根据自己的风险承受能力和投资目标选择合适的股票进行投资。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股票种类与特点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开立证券账户</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投资者需要在证券公司开立证券账户，用于记录股票买卖和资金流转情况。</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成交与结算</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当买卖双方的委托价格达成一致时，交易即成交。成交后，证券公司会进行清算和交收，将股票和资金划转到投资者的证券账户和资金账户中。</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交易规则</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股票交易需要遵守交易所的交易规则，包括交易时间、交易方式、涨跌幅限制、停牌复牌等方面的规定。投资者需要了解并遵守这些规则，以确保交易的合法性和有效性。</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委托买卖</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投资者通过电话、网络等方式向证券公司下达买卖股票的委托指令，证券公司根据市场价格和投资者要求执行买卖操作。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股票交易流程及规则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债券市场分析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债券市场的定义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债券市场是发行和交易债券的场所，是金融市场的一个重要组成部分。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债券市场的功能</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债券市场具有融资功能、投资功能、价格发现功能和风险管理功能。</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债券市场的参与者</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债券市场的参与者包括发行人、投资者、中介机构和监管部门等。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债券市场基本概念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政府债券</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企业债券</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金融债券</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可转换债券</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债券种类与特点</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由企业发行，以企业信用为担保，风险较高，但收益也相对较高。</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由金融机构发行，主要用于筹集资金和调整资产负债结构，风险和收益介于政府债券和企业债券之间。</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持有者可以在一定条件下将债券转换为股票，具有债权和股权的双重性质。</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由政府发行，以国家信用为担保，风险较低，但收益也相对较低。</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债券市场监管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监管部门对债券市场的发行、交易、信息披露等环节进行监管，以维护市场秩序和保护投资者权益。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债券发行流程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包括发行准备、信用评级、发行定价、发行公告和发行上市等环节。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债券交易流程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包括开户、委托、成交、清算和交割等环节，其中委托方式包括限价委托和市价委托等。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债券发行与交易流程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衍生品市场分析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衍生品市场功能</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提供风险管理工具，价格发现，提高市场流动性，促进资源配置等。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参与者</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包括套期保值者、投机者、套利者以及金融机构等。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衍生品定义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衍生品是一种基于基础资产（如股票、债券、商品、外汇等）的金融合约，其价值取决于基础资产的价格变动。</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衍生品市场概述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https://d.book118.com/075324333323011120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2024-09-23T15:25:43.585</cp:lastPrinted>
  <dcterms:created xsi:type="dcterms:W3CDTF">2024-09-23T07:25:43Z</dcterms:created>
  <dcterms:modified xsi:type="dcterms:W3CDTF">2024-09-23T07:25:45Z</dcterms:modified>
</cp:coreProperties>
</file>