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49CDB-2DF3-44D2-9F22-63796E563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ED466-E08B-4715-9A01-FA41F67A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D4B93-4378-4060-BF27-3BBD4DED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CB2D0-9458-4879-9A1D-00B0F066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C274B-A7C9-47AA-9227-DF137737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D6E9A-75A6-4FEB-9944-E6210A04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8A01D-7C49-462C-AAAC-859609312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30F66-72DB-4C32-AFC1-C63D46B0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350E7-890E-4BE5-AD22-0A72BB968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4286A-E0BD-4C22-A128-8DA53A1A5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4A3F9-C1D8-4E9E-B187-CE0CD175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30030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早恋的定义与影响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早恋产生的原因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如何预防早恋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早恋的后果与处理方式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早恋的定义与影响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早恋通常发生在初中、高中阶段，此时青少年正处于生理和心理的快速发育期，对异性和爱情充满好奇和渴望。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早恋并不是一个贬义词，它只是一种正常的情感体验，但过早地陷入恋爱可能会对青少年的成长和发展带来负面影响。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796" b="2079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早恋是指青少年在生长发育时期过早地产生恋爱情感的现象。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75" r="19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早恋可能会分散学生的注意力，导致学习成绩下降。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早恋可能会影响学生的社交圈子，使其过于局限于恋爱关系，缺乏与其他同学和朋友的交流和互动。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早恋可能会引发情绪波动和心理压力，影响学生的心理健康和生活质量。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早恋对学习和生活的影响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54" b="12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0" b="1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早恋对心理健康的影响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早恋可能会引发情绪波动和焦虑症状，影响学生的情绪稳定性。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早恋可能会对学生的自我认知和自我价值产生负面影响，导致自我认同的混乱和自卑心理。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早恋可能会引发性行为和性健康问题，对学生的身心健康造成潜在的伤害。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早恋产生的原因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家庭氛围不和谐，缺乏关爱和沟通，可能导致孩子在家庭中得不到足够的情感满足，从而寻求外界的关注和温暖。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家长的教育方式过于严格或放任，可能导致孩子产生逆反心理或缺乏自律，从而容易陷入早恋。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家长对孩子的性别角色定位过于刻板，可能导致孩子对异性产生好奇和探索欲望，从而引发早恋。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家庭角色定位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学校学习压力过大，可能导致学生寻求情感上的安慰和支持，而早恋成为一种途径。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83" r="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校园文化中对于爱情和性的态度不明确或过于开放，可能引导学生过早涉足恋爱。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不良的师生关系可能导致学生寻求同龄人或异性的认同和关注，从而引发早恋。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社交网络的普及使得青少年更容易接触到异性和同龄人的信息，增加了早恋的风险。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媒体中对于爱情的过度渲染和美化，可能导致青少年对恋爱产生过于理想化的认识，从而过早涉足恋爱。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社会对于早恋的观念过于宽松或过于保守，可能影响青少年的行为选择。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083" r="11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青少年时期是个体寻求自我认同和情感满足的阶段，早恋可能成为一种满足心理需求的方式。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随着生理发育的加速，青少年对于异性和性方面的好奇心和探索欲望可能增加，从而引发早恋。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个性上较为开放、外向或寻求刺激的孩子可能更容易陷入早恋。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如何预防早恋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家长应与孩子保持良好的沟通，了解孩子的想法和情感需求，帮助孩子建立正确的情感观念。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引导孩子树立正确的价值观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家长应引导孩子树立正确的价值观，强调学业和品德的重要性，让孩子明白早恋的危害。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建立良好的家庭氛围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家长应营造一个温馨、和谐的家庭环境，让孩子感受到家庭的温暖和支持。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500" b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学校应加强校园文化建设，营造积极向上的学习氛围，减少早恋的发生。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开展性教育课程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学校应开展性教育课程，让学生了解性知识和情感观念，增强自我保护意识。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建立良好的师生关系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教师应与学生建立良好的关系，关注学生的情感变化，及时给予指导和帮助。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https://d.book118.com/075330030033011104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2024-09-13T20:01:27.130</cp:lastPrinted>
  <dcterms:created xsi:type="dcterms:W3CDTF">2024-09-13T12:01:27Z</dcterms:created>
  <dcterms:modified xsi:type="dcterms:W3CDTF">2024-09-13T12:01:29Z</dcterms:modified>
</cp:coreProperties>
</file>