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13E32-F90B-473F-85BA-23EA64AE2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07403-0C19-4D93-AE93-C4EA863DC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2906A-7768-4E69-91DD-E2AFE31D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89CAB-321D-4342-A750-1C43DEE4B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3E4C7-DF75-45E2-95B0-81224D18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F6D18-CEE7-465F-AD7A-7CD91CA08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1DA641-5406-4305-8336-5915DFCB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067AE-4E86-43C8-8746-D465A8069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9CA10-75EB-451E-8C77-894686E3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59343-D68D-43D8-A85C-A5806260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AD735-2A05-4E4B-B568-52EEDABBB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31121012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偏瘫护理问题病例讨论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偏瘫护理问题概述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病例分析：偏瘫患者的护理问题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偏瘫护理中的挑战与解决方案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偏瘫是一种常见的神经系统疾病，对患者的生活质量和心理健康造成严重影响。通过讨论偏瘫护理问题，可以提高医护人员对偏瘫患者的关注度和护理水平，改善患者的生活质量。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探讨偏瘫护理的重要性和挑战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通过病例讨论，可以分享医护人员在偏瘫护理过程中的经验和教训，促进经验交流和知识共享，提高偏瘫护理的整体水平。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分享偏瘫护理的经验和教训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患者，男性，65岁，因脑卒中导致右侧偏瘫。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病史和治疗过程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患者有高血压病史多年，一直服用降压药物治疗。突发脑卒中后，经过急诊抢救和药物治疗，生命体征逐渐稳定，但遗留下右侧偏瘫的后遗症。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护理问题和挑战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患者在偏瘫后出现了肌肉萎缩、关节僵硬、压疮等并发症，同时伴随着心理抑郁和焦虑等问题。护理过程中需要解决患者的身体和心理问题，提高患者的生活自理能力和心理健康水平。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偏瘫护理问题概述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偏瘫是指一侧肢体（上、下肢）的运动及感觉功能部分或完全丧失，通常由脑血管疾病、脑外伤、脑肿瘤等引起。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主要包括脑卒中（脑梗塞、脑出血）、颅脑外伤、脑肿瘤、脑炎等中枢神经系统疾病。这些疾病可能导致大脑运动神经元受损，从而影响肢体的正常运动功能。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偏瘫的定义和原因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运动功能障碍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偏瘫患者的常见护理问题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90" r="132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偏瘫患者往往出现不同程度的肢体运动障碍，如肌力减弱、肌张力异常、协调障碍等。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患者可能出现触觉、痛觉、温度觉等感觉减退或异常，容易导致受伤或感染。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长期偏瘫容易导致患者产生焦虑、抑郁等心理问题，影响生活质量。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偏瘫患者长期卧床，容易出现压疮、肺部感染、深静脉血栓等并发症。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提高患者的生活自理能力，减轻残障程度，预防并发症，促进患者身心康复。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以患者为中心，制定个性化的护理计划；注重患者的心理护理，增强其自信心和积极性；鼓励患者主动参与康复训练，促进功能恢复；加强并发症的预防和处理，保障患者的安全。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病例分析：偏瘫患者的护理问题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患者为一名65岁男性，因脑卒中导致右侧偏瘫。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病史概述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患者有高血压病史，未规律服药，突发脑卒中后入院治疗。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患者右侧肢体肌力明显减弱，生活自理能力受限，需要专业护理。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55" b="395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2" b="12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肢体功能障碍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生活自理能力下降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护理问题识别与评估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患者右侧肢体活动不便，肌力减退，需要进行康复训练以提高肢体功能。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患者因病情影响出现焦虑、抑郁等心理问题，需要进行心理干预和疏导。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患者无法独立完成日常活动，如穿衣、洗漱、进食等，需要协助和指导。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患者长期卧床，存在压疮、肺部感染等并发症风险，需采取相应预防措施。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https://d.book118.com/075331121012011130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2024-09-29T13:54:41.303</cp:lastPrinted>
  <dcterms:created xsi:type="dcterms:W3CDTF">2024-09-29T05:54:41Z</dcterms:created>
  <dcterms:modified xsi:type="dcterms:W3CDTF">2024-09-29T05:54:43Z</dcterms:modified>
</cp:coreProperties>
</file>