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D6C0C-008E-4E87-AE9C-4F1498778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028DD-413F-40A8-B028-3D1CC3E07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C27C2-5649-45CE-90CD-8D28AB330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998FE-BC69-4D32-8EEA-F7C77BD61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F731CC-9A32-4701-922A-2115456F4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71CF16-A339-462F-8B40-7990F09C8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01ED1A-F264-437F-A39A-B8207CD5B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2A972-B737-45BE-A086-ABD695881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97D14-19F2-4495-8925-F53D83CD5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0525A-DB1C-4390-8829-518FB6AC1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FCBE6-E4E7-48F8-BFD5-C236689AD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312140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械制造：技术与应用\n## 1.机械制造的基本概念与历史\n### 1.1机械制造的定义与分类\n### 1.2机械制造的发展历程\n### 1.3机械制造在国民经济中的地位\n## 2.机械制造工艺与材料\n### 2.1机械制造工艺的基本原理与方法\n### 2.2机械制造材料的种类与选择\n### 2.3机械制造工艺与材料的协同发展\n## 3.机械设计原理与方法\n### 3.1机械设计的基本原理与要求\n### 3.2机械设计的常用方法与工具\n### 3.3机械设计的创新思维与实践\n## 4.机械制造设备与自动化\n### 4.1机械制造设备的种类与应用\n### 4.2机械制造设备的自动化与智能化\n### 4.3机械制造设备的发展趋势与前景\n## 5.机械制造的质量管理与控制\n### 5.1机械制造质量管理的原理与方法\n### 5.2机械制造过程的控制与优化\n### 5.3机械制造质量管理的未来趋势\n## 6.机械制造行业的绿色发展与可持续性\n### 6.1机械制造行业的环境影响与资源消耗\n### 6.2绿色制造与循环经济的理念与实践\n### 6.3机械制造行业可持续发展的战略与措施\n## 7.机械制造领域的典型案例与分析\n### 7.1国内外机械制造典型案例介绍\n### 7.2案例背后的成功因素与经验教训\n### 7.3案例对未来机械制造发展的启示与借鉴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机械制造：技术与应用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机械制造的基本概念与历史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机械制造是将原材料（或半成品）加工成机械产品的过程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原材料：金属、非金属、复合材料等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半成品：铸件、锻件、焊接件等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机械产品：机械设备、零部件、工具等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机械制造的分类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按产品结构特点：单件生产、批量生产、大量生产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按生产方式：手工生产、机械化生产、自动化生产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按工艺流程：铸造、锻造、焊接、切削加工等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机械制造的定义与分类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石器时代：石制工具、武器等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青铜时代：铜制工具、武器等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铁器时代：铁制工具、武器等</a:t>
                </a:r>
                <a:endParaRPr/>
              </a:p>
            </p:txBody>
          </p:sp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古代机械制造</a:t>
                </a:r>
                <a:endParaRPr/>
              </a:p>
            </p:txBody>
          </p:sp>
        </p:grpSp>
        <p:grpSp>
          <p:nvGrpSpPr>
            <p:cNvPr id="29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东汉时期：水排、风车等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唐朝时期：水转浑天仪、千里船等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明清时期：钟表、火炮等</a:t>
                </a:r>
                <a:endParaRPr/>
              </a:p>
            </p:txBody>
          </p:sp>
          <p:sp>
            <p:nvSpPr>
              <p:cNvPr id="2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古代中国的机械制造</a:t>
                </a:r>
                <a:endParaRPr/>
              </a:p>
            </p:txBody>
          </p:sp>
        </p:grpSp>
        <p:grpSp>
          <p:nvGrpSpPr>
            <p:cNvPr id="29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工业革命：蒸汽机、纺织机等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第二次工业革命：内燃机、汽车等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信息时代：数控机床、机器人等</a:t>
                </a:r>
                <a:endParaRPr/>
              </a:p>
            </p:txBody>
          </p:sp>
          <p:sp>
            <p:nvSpPr>
              <p:cNvPr id="2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近现代机械制造</a:t>
                </a:r>
                <a:endParaRPr/>
              </a:p>
            </p:txBody>
          </p:sp>
        </p:grpSp>
      </p:grpSp>
      <p:pic>
        <p:nvPicPr>
          <p:cNvPr id="30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机械制造的发展历程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0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为其他行业提供生产设备、零部件等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影响国家的工业化水平、经济实力等</a:t>
                </a:r>
                <a:endParaRPr/>
              </a:p>
            </p:txBody>
          </p:sp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机械制造是国民经济的基础产业</a:t>
                </a:r>
                <a:endParaRPr/>
              </a:p>
            </p:txBody>
          </p:sp>
        </p:grpSp>
        <p:grpSp>
          <p:nvGrpSpPr>
            <p:cNvPr id="31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1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推动新材料、新工艺、新产品的开发与应用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提高生产效率、降低生产成本、提高产品质量等</a:t>
                </a:r>
                <a:endParaRPr/>
              </a:p>
            </p:txBody>
          </p:sp>
          <p:sp>
            <p:nvSpPr>
              <p:cNvPr id="31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机械制造是科技创新的重要领域</a:t>
                </a:r>
                <a:endParaRPr/>
              </a:p>
            </p:txBody>
          </p:sp>
          <p:sp>
            <p:nvSpPr>
              <p:cNvPr id="31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1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为国防建设提供武器装备、科研设备等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保障国家经济安全、社会稳定等</a:t>
                </a:r>
                <a:endParaRPr/>
              </a:p>
            </p:txBody>
          </p:sp>
          <p:sp>
            <p:nvSpPr>
              <p:cNvPr id="31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机械制造是国家安全的重要保障</a:t>
                </a:r>
                <a:endParaRPr/>
              </a:p>
            </p:txBody>
          </p:sp>
          <p:sp>
            <p:nvSpPr>
              <p:cNvPr id="31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机械制造在国民经济中的地位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机械制造工艺与材料</a:t>
            </a:r>
            <a:endParaRPr/>
          </a:p>
        </p:txBody>
      </p:sp>
      <p:sp>
        <p:nvSpPr>
          <p:cNvPr id="32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2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27" name="组合 32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2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机械制造工艺的定义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将原材料（或半成品）加工成机械产品的过程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包括铸造、锻造、焊接、切削加工等</a:t>
                </a:r>
                <a:endParaRPr/>
              </a:p>
            </p:txBody>
          </p:sp>
          <p:sp>
            <p:nvSpPr>
              <p:cNvPr id="33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机械制造工艺的基本原理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通过切削、磨削、焊接等方法去除多余材料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达到设计要求的形状、尺寸、性能等</a:t>
                </a:r>
                <a:endParaRPr/>
              </a:p>
            </p:txBody>
          </p:sp>
          <p:sp>
            <p:nvSpPr>
              <p:cNvPr id="33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机械制造工艺的方法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车削、铣削、刨削、钻削、镗削等切削加工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铸造、锻造、焊接等热加工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表面处理、热处理等后续加工</a:t>
                </a:r>
                <a:endParaRPr/>
              </a:p>
            </p:txBody>
          </p:sp>
          <p:sp>
            <p:nvSpPr>
              <p:cNvPr id="33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机械制造工艺的基本原理与方法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机械制造材料的种类与选择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3" name="组合 3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4" name="组合 3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机械制造材料的种类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金属材料：钢、铁、铜、铝等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非金属材料：塑料、橡胶、陶瓷等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复合材料：玻璃钢、碳纤维等</a:t>
                </a:r>
                <a:endParaRPr/>
              </a:p>
            </p:txBody>
          </p:sp>
          <p:pic>
            <p:nvPicPr>
              <p:cNvPr id="3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9" name="组合 3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机械制造材料的选择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根据产品性能要求：强度、硬度、耐磨性等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根据生产工艺要求：加工性能、铸造性能、焊接性能等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根据经济成本要求：材料价格、加工成本、使用寿命等</a:t>
                </a:r>
                <a:endParaRPr/>
              </a:p>
            </p:txBody>
          </p:sp>
          <p:pic>
            <p:nvPicPr>
              <p:cNvPr id="3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5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5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机械制造工艺推动材料的发展</a:t>
                </a:r>
                <a:endParaRPr/>
              </a:p>
            </p:txBody>
          </p:sp>
          <p:sp>
            <p:nvSpPr>
              <p:cNvPr id="3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新型工艺的开发与应用：如激光切割、3D打印等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新材料的研制与应用：如高强度钢、轻质合金等</a:t>
                </a:r>
                <a:endParaRPr/>
              </a:p>
            </p:txBody>
          </p:sp>
        </p:grpSp>
        <p:grpSp>
          <p:nvGrpSpPr>
            <p:cNvPr id="36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材料创新促进机械制造工艺的进步</a:t>
                </a:r>
                <a:endParaRPr/>
              </a:p>
            </p:txBody>
          </p:sp>
          <p:sp>
            <p:nvSpPr>
              <p:cNvPr id="3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新材料的特性要求新工艺的开发：如复合材料的加工等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新材料的应用推动工艺的改进：如金属切削液的改进等</a:t>
                </a:r>
                <a:endParaRPr/>
              </a:p>
            </p:txBody>
          </p:sp>
        </p:grpSp>
        <p:grpSp>
          <p:nvGrpSpPr>
            <p:cNvPr id="36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机械制造工艺与材料的协同发展</a:t>
                </a:r>
                <a:endParaRPr/>
              </a:p>
            </p:txBody>
          </p:sp>
          <p:sp>
            <p:nvSpPr>
              <p:cNvPr id="36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工艺与材料的紧密结合：如定制化生产、绿色制造等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工艺与材料的创新融合：如复合材料在航空领域的应用等</a:t>
                </a:r>
                <a:endParaRPr/>
              </a:p>
            </p:txBody>
          </p:sp>
        </p:grpSp>
      </p:grpSp>
      <p:sp>
        <p:nvSpPr>
          <p:cNvPr id="3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机械制造工艺与材料的协同发展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机械设计原理与方法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机械设计的基本原理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根据产品功能要求，设计机械产品的结构、尺寸等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考虑工艺性、经济性、可靠性等因素，优化设计方案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机械设计的基本要求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满足产品性能要求：如强度、硬度、耐磨性等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考虑生产工艺要求：如加工性能、铸造性能、焊接性能等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考虑经济成本要求：如材料价格、加工成本、使用寿命等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机械设计的基本原理与要求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机械设计的常用方法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经验设计法：通过实践经验，类比、总结设计方法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参数设计法：通过数学模型，优化设计参数，提高设计效率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模块化设计法：将复杂产品分解为若干模块，简化设计过程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机械设计的常用工具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计算机辅助设计（CAD）：如AutoCAD、SolidWorks等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计算机辅助制造（CAM）：如UG、CATIA等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有限元分析（FEA）：如ANSYS、ABAQUS等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机械设计的常用方法与工具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机械设计的创新思维与实践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组合 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组合 4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机械设计的创新思维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打破传统思维，寻求新的设计理念和方法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结合多学科知识，进行跨学科设计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注重用户体验，满足个性化需求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组合 5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机械设计的创新实践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引入新型设计方法：如拓扑优化、生物仿生等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开发新型设计工具：如AI辅助设计、VR/AR技术等在设计中的应用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探索新型设计领域：如绿色设计、智能设计等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机械制造设备与自动化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机械制造设备的种类与应用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6" name="组合 6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7" name="组合 6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机械制造设备的种类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切削加工设备：如车床、铣床、钻床等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铸造设备：如冲天炉、造型机、熔炼设备等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锻造设备：如锻压机、剪切机、折弯机等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焊接设备：如电焊机、气焊机、激光焊接机等</a:t>
                </a:r>
                <a:endParaRPr/>
              </a:p>
            </p:txBody>
          </p:sp>
          <p:pic>
            <p:nvPicPr>
              <p:cNvPr id="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2" name="组合 7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机械制造设备的应用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航空航天领域：如发动机、飞机零部件等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汽车制造领域：如发动机、变速器、底盘等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船舶制造领域：如船体、发动机、螺旋桨等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电子电器领域：如电路板、精密零部件等</a:t>
                </a:r>
                <a:endParaRPr/>
              </a:p>
            </p:txBody>
          </p:sp>
          <p:pic>
            <p:nvPicPr>
              <p:cNvPr id="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https://d.book118.com/075331214011011112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机械制造：技术与应用</vt:lpstr>
      <vt:lpstr>机械制造的基本概念与历史</vt:lpstr>
      <vt:lpstr>PowerPoint Presentation</vt:lpstr>
      <vt:lpstr>PowerPoint Presentation</vt:lpstr>
      <vt:lpstr>PowerPoint Presentation</vt:lpstr>
      <vt:lpstr>机械制造工艺与材料</vt:lpstr>
      <vt:lpstr>PowerPoint Presentation</vt:lpstr>
      <vt:lpstr>PowerPoint Presentation</vt:lpstr>
      <vt:lpstr>PowerPoint Presentation</vt:lpstr>
      <vt:lpstr>机械设计原理与方法</vt:lpstr>
      <vt:lpstr>PowerPoint Presentation</vt:lpstr>
      <vt:lpstr>PowerPoint Presentation</vt:lpstr>
      <vt:lpstr>PowerPoint Presentation</vt:lpstr>
      <vt:lpstr>机械制造设备与自动化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2024-09-18T03:11:58.937</cp:lastPrinted>
  <dcterms:created xsi:type="dcterms:W3CDTF">2024-09-17T19:11:58Z</dcterms:created>
  <dcterms:modified xsi:type="dcterms:W3CDTF">2024-09-17T19:12:00Z</dcterms:modified>
</cp:coreProperties>
</file>