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A0931D-E65A-4B69-9298-1A1C159F8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BC1CF-93C9-46DF-94A0-FBA247709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204822-D0CE-46E7-ACC8-0E269C755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C1A00F-526F-4C7D-B490-0BA3A6D69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D3D977-A162-4B4E-AB3A-D2FAE5AE49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A669F8-FEC2-4E2F-9A99-6142A6C4D8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F4BCAF-AC15-46AF-9097-9BE56F2FD9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6981CB-03E1-4DE4-83C1-EE82ADF7A6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2A2854-ADC8-4970-9945-D7D886AFF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AE14B0-D8C4-4993-8D41-6CA6A06C2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997E82-BDB8-44F3-B958-C4924D1BD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33214114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2024-01-03</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高效节能建筑材料创新发展计划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高效节能建筑材料概述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高效节能建筑材料的发展现状与趋势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高效节能建筑材料的创新发展计划</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高效节能建筑材料创新发展的挑战与对策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全球能源危机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随着能源消耗的不断增加，全球能源危机日益严重，节能已成为各国共同关注的问题。</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建筑行业能耗高</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建筑行业是能耗大户，建筑材料的选择对建筑能耗有着直接影响。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政策推动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各国政府纷纷出台相关政策，鼓励高效节能建筑材料的研发和应用。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993" r="149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通过推广高效节能建筑材料，降低建筑能耗，缓解全球能源危机。</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降低建筑能耗</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高效节能建筑材料能够提高能源利用效率，减少能源浪费。</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提高能源利用效率</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推广高效节能建筑材料符合可持续发展的理念，有利于经济社会的长期发展。</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促进可持续发展</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通过创新发展高效节能建筑材料，提升我国在国际市场上的竞争力。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提升国际竞争力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高效节能建筑材料概述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高效节能建筑材料的定义和分类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高效节能建筑材料是指具有优异保温、隔热、节能效果的建筑材料，能够显著降低建筑能耗，提高能源利用效率。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根据其性能和应用领域，高效节能建筑材料可分为高效保温材料、高效隔热材料、高效节能玻璃等。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高效保温材料具有极佳的保温性能，能够有效阻挡室内外热传递，降低建筑物的热量损失。</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高效保温</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高效隔热</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轻质高强</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环保安全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高效隔热材料能够阻隔太阳辐射热，防止室内温度升高，降低空调能耗。</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高效节能建筑材料通常具有轻质、高强的特点，便于施工安装，且对建筑结构负荷较小。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高效节能建筑材料无毒无害，不会释放有害气体，对环境和人体健康无害。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高效节能建筑材料的性能特点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高效节能建筑材料广泛应用于住宅建筑的保温和隔热，提高居住舒适度，降低能源消耗。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住宅建筑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公共建筑</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5" r="1000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工业建筑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在公共建筑中，高效节能建筑材料也被广泛应用于墙体、屋顶、门窗等部位，实现节能减排。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在工业建筑领域，高效节能建筑材料能够满足特殊工艺要求，提供稳定的室内温度和环境。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高效节能建筑材料的应用领域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高效节能建筑材料的发展现状与趋势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我国高效节能建筑材料在研发、生产和应用方面取得了一定的进展，但与发达国家相比仍存在一定差距。</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发达国家在高效节能建筑材料领域具有较高的技术水平和市场竞争力，引领着全球高效节能建筑材料的发展方向。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国内外发展当前发展现状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国外发展现状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国内发展现状</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新型材料</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研发具有优异性能的新型高效节能建筑材料，如高性能混凝土、轻质高强材料等。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复合材料</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利用复合技术将不同材料组合成具有优异性能的复合材料，以满足多样化的建筑需求。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智能化材料</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研究智能化材料，能够根据环境变化自动调节性能，提高建筑的自适应性和节能性。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https://d.book118.com/075332141144011034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2024-08-30T00:44:32.098</cp:lastPrinted>
  <dcterms:created xsi:type="dcterms:W3CDTF">2024-08-29T16:44:32Z</dcterms:created>
  <dcterms:modified xsi:type="dcterms:W3CDTF">2024-08-29T16:44:34Z</dcterms:modified>
</cp:coreProperties>
</file>