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E1923-63FC-4485-B100-06AA40F6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58B9-41EE-4D53-910B-B4A4A183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4D68A-C00F-4C09-BE83-48E1D61DE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A7C43-F821-4136-B4E0-15D705745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66A00-4F85-4A68-935F-EED798872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73A82-C55A-4464-938E-B2475316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2355B1-89F9-4861-9A2F-5CEAD266C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05240-8FB4-40C7-8945-E024C443C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6DDE3-D5FA-4676-8354-A00D961FB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749DF-14CF-45B7-B9BE-5CA2D304F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2E6BE-FA3D-4BF5-9406-79564FA51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4001033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电商平台对农产品推广的影响调研分析报告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电商平台农产品推广现状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电商平台对农产品推广的积极影响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电商平台对农产品推广的挑战与问题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电商平台农产品推广策略建议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农产品推广现状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随着互联网技术的发展，农产品推广逐渐从线下转向线上，电商平台成为农产品推广的重要渠道。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电商平台通过提供线上交易、物流配送、数据分析等服务，为农产品推广提供了便利，同时也改变了传统的农产品流通模式。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本次调研旨在深入了解电商平台对农产品推广的影响，分析电商平台的优势与不足，为农产品推广提供更好的建议。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本次调研涵盖了多个电商平台，包括综合电商、垂直电商、社交电商等，同时涉及了不同类型的农产品。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采用问卷调查、访谈、案例分析等多种方法，对电商平台、农产品生产者、消费者等进行了深入的调研和分析。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电商平台农产品推广现状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农产品电商平台是指通过互联网、移动设备等信息技术手段，为农产品生产、流通、消费等各环节提供交易撮合、信息发布、物流配送等服务的电子商务平台。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根据平台运营模式和功能定位的不同，农产品电商平台可分为B2B、B2C、C2C、O2O等多种类型。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农产品电商平台发展现状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近年来，随着“互联网+”战略的深入实施和电子商务的快速发展，农产品电商平台呈现出蓬勃发展的态势，平台数量不断增加，交易规模持续扩大。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农产品电商平台概述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传统农产品推广方式主要包括展会、批发市场、超市等线下渠道，具有地域性强、受众有限等局限性。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传统推广方式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农产品电商平台通过线上展示、营销推广、大数据分析等手段，打破了地域限制，扩大了受众范围，提高了推广效果。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电商平台推广方式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通过对电商平台农产品销售额、用户评价、市场份额等数据的分析，可以评估推广效果的好坏。目前，许多农产品电商平台已经取得了显著的推广效果。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农产品推广方式及效果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农产品电商平台的消费者群体具有年轻化、高学历、高收入等特征，他们注重产品品质和消费体验。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消费者在购买农产品时，主要关注产品的品质、价格、品牌、口碑等因素。同时，他们也会受到社交媒体、亲友推荐等外部因素的影响。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的消费者购买行为具有便捷性、个性化、社交化等特点。他们可以通过平台随时随地购买所需产品，并享受个性化的购物体验。同时，他们还可以通过社交媒体分享购物心得和体验，形成口碑传播效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电商平台对农产品推广的积极影响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打破地域限制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电商平台使得农产品可以跨越地域限制，销售到全国各地甚至海外市场。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多样化销售模式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通过B2B、B2C、C2C等多种模式，农产品能够更灵活地满足不同消费者需求。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减少中间环节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电商直销模式减少了传统流通环节，降低了成本，提高了销售效率。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拓展农产品销售渠道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消费者可以在电商平台上对农产品进行评价和分享，形成良好的口碑传播效应。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电商平台通过大数据分析，精准定位目标消费者群体，实现个性化推广和营销。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电商平台为农产品提供了品牌建设的机会，通过包装设计、宣传推广等手段提升品牌形象。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提高农产品品牌知名度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https://d.book118.com/075340010333011120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2024-09-23T16:42:19.503</cp:lastPrinted>
  <dcterms:created xsi:type="dcterms:W3CDTF">2024-09-23T08:42:19Z</dcterms:created>
  <dcterms:modified xsi:type="dcterms:W3CDTF">2024-09-23T08:42:21Z</dcterms:modified>
</cp:coreProperties>
</file>