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5A83B-5160-4776-ADEA-71CE27021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4C1F0-A2FE-4F51-B953-EAB980547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D3901-42FA-4D3D-8E6F-F29917C78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EAC23-D181-4CB2-88C0-98DB34DF3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DFBE5-5906-4EB7-A648-D798EE57A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8A6BA-EF44-4DB8-B0F7-99E013E9A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D8538-982F-49EA-9C62-89563BA17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726E0-5903-4584-9DCC-5A6C411E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CCDA5-EC63-4E13-AA37-096DA4AE5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DBAA3-A8AF-498D-A47F-62E22E35F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52236-2D4F-4D5C-8B5B-DA8A558E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401011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常见疾病的防治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健康生活方式的培养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医学前沿科技进展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医学伦理与人文关怀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5" b="277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了解人体各系统的基本结构和功能，是理解疾病发生和药物治疗机制的基础。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人体由多个系统组成，包括消化系统、循环系统、呼吸系统、神经系统等，每个系统都有其独特的结构和功能，共同维持人体的正常生理活动。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人体结构与功能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833" r="9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了解疾病的发生和发展过程，有助于理解疾病的预防和治疗方法。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疾病的发生和发展通常与遗传、环境、生活习惯等多种因素有关，了解这些因素如何影响人体健康，有助于制定有效的预防和治疗策略。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疾病的发生与发展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了解药物的作用机制和治疗效果，有助于合理使用药物，提高治疗效果。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药物治疗是常见的疾病治疗方法之一，不同的药物有不同的作用机制和效果，了解药物的成分、作用机制、不良反应等信息，有助于合理选择和使用药物。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常见疾病的防治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在医生的建议下使用降压药物，控制血压在正常范围内。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定期检测血压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至少每年检测一次血压，及早发现高血压。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控制盐的摄入量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每日盐摄入量不超过6克，减少高盐食品的摄入。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高血压是一种常见的慢性疾病，预防和控制高血压对于维护个人健康至关重要。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合理饮食、适量运动、控制体重、减少压力等。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增加运动量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定期进行有氧运动，如散步、慢跑等，有助于控制血糖。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糖尿病是一种常见的慢性疾病，管理和治疗糖尿病需要综合措施。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控制饮食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合理安排饮食，控制热量、糖分和脂肪的摄入。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在医生的建议下使用降糖药物或胰岛素，控制血糖在正常范围内。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定期检测血糖、尿糖等指标，及时调整治疗方案。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糖尿病的管理与治疗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癌症是一种严重的疾病，早期筛查和预防对于降低癌症风险具有重要意义。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保持健康的生活方式，如戒烟、限酒、合理饮食等，有助于降低癌症风险。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了解家族成员中是否有癌症病史，针对高风险人群进行针对性筛查。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了解家族史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定期进行全面体检，及早发现异常病变。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健康体检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针对不同癌症采用不同的筛查方法，如乳腺癌的乳腺B超、宫颈癌的宫颈刮片等。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癌症的早期筛查与预防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健康生活方式的培养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了解食物的营养成分，合理搭配食物，保证营养均衡。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食物中含有多种营养成分，如蛋白质、脂肪、碳水化合物、维生素和矿物质等。合理搭配食物，保证摄入各种营养成分的量既充足又不过量，是维持身体健康的重要基础。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避免过度饮食和暴饮暴食，保持适当的进食速度。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过度饮食和暴饮暴食可能导致消化系统负担过重，引发肥胖、高血压、高血脂等健康问题。保持适当的进食速度，有助于消化吸收，减轻身体负担。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养成良好的饮食习惯，定时定量进餐，避免频繁吃零食。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定时定量进餐有助于维持稳定的血糖水平和代谢率，避免因饥饿或过饱而导致的身体不适。频繁吃零食可能导致热量摄入过多，影响正餐的食欲和营养摄入。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定期进行适量的运动和健身活动，增强身体素质和免疫力。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适量的运动和健身活动有助于提高心肺功能、增强肌肉力量、改善身体柔韧性等，从而增强身体素质和免疫力。同时，运动还有助于调节心理状态，缓解压力和焦虑等负面情绪。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选择适合自己的运动方式，避免过度运动和损伤。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每个人的身体状况和运动经验不同，选择适合自己的运动方式和强度非常重要。过度运动可能导致肌肉拉伤、关节损伤等运动损伤，甚至引发心脏病等健康问题。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保持运动的持续性和规律性，避免三天打鱼两天晒网。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运动的持续性和规律性对于身体健康非常重要，只有长期坚持适量的运动和健身活动，才能获得明显的健康益处。偶尔的运动无法达到预期效果，需要持之以恒地坚持下去。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适量运动与健身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https://d.book118.com/075340101132011040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2024-08-31T11:55:43.415</cp:lastPrinted>
  <dcterms:created xsi:type="dcterms:W3CDTF">2024-08-31T03:55:43Z</dcterms:created>
  <dcterms:modified xsi:type="dcterms:W3CDTF">2024-08-31T03:55:45Z</dcterms:modified>
</cp:coreProperties>
</file>