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B6046-9BA7-4D13-84D9-5559CB4A8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F1C04-F522-46C7-9C81-3F3E21E40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50A07-9D9D-4E93-BDED-DDB6C05EA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C2836-B8E2-4404-A71C-A30327B1F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116CB2-6A3A-40DF-9754-1A127A9FC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BA0698-7731-4F37-9F98-6314A034F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509A71-F171-4CA2-B4B6-296651D08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05EB9-8E75-4A01-ABEB-D3D0D88AC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E3AEF-7E25-4E5B-9C10-D4430DB37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80A24-FC24-431A-86D8-627DC7530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05AF4-65D9-41C6-9F4C-F374199C1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4014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六朝东海何氏家族文学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何氏家族成员及其作品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何氏家族文学风格与特点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何氏家族文学在六朝文学史上的地位与影响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何氏家族文学与其他家族文学的比较研究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何氏家族文学的传承与发展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933" b="29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3510" b="35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5108" b="5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六朝时期文学背景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社会政治背景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六朝时期，中国社会处于动荡和变革的历史阶段，政治上分裂割据，但文化交流和思想碰撞也异常活跃。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文化氛围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六朝时期，士人阶层对文化和艺术有了更高的追求，文学艺术得到了空前的发展，出现了许多优秀的文学家和文学作品。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文学特点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六朝时期的文学作品具有独特的风格和特点，如注重形式和技巧，善于运用象征和隐喻等修辞手法，表现了当时士人阶层的情感和思想。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文学成就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何氏家族的文学作品在六朝文学中占有重要地位，何晏的《论语集解》和何逊的《何水部集》等作品在当时和后世都有很大的影响。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东海何氏家族是六朝时期著名的文化世家，家族成员多位成员在政治和文化领域有着卓越的表现，其中最著名的是何晏和何逊。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何氏家族的文学作品具有独特的风格和特点，如注重意境和情感表达，善于运用自然景物和象征手法来表现主题等。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t="8542" b="8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何氏家族文学概述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何氏家族成员及其作品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何晏是六朝东海何氏家族中的一位重要成员，他的作品具有独特的风格和内涵，对当时文坛产生了深远的影响。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晏是魏晋时期著名的文学家和思想家，他的作品以诗歌、赋为主，其中最为著名的是《赠秀才入军》。该诗以清新脱俗、婉约柔美的笔触，描绘了壮美的山川和军旅生活，表现了作者对故乡的眷恋和对友情的珍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何晏及其作品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何梁是何晏之孙，他的作品继承了何晏的风格，并对当时的文坛产生了重要的影响。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何梁也是一位杰出的文学家和思想家，他的作品以诗歌、赋为主，内容多表现对历史事件和人物的思考以及对自然景观的描绘。他的作品具有深厚的文化底蕴和精湛的艺术表现力，对当时文坛产生了深远的影响。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何梁及其作品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781" r="25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何承天是何梁之子，他的作品具有独特的风格和内涵，对当时文坛产生了深远的影响。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何承天也是一位杰出的文学家和思想家，他的作品以诗歌、赋为主，内容多表现对现实生活的思考和对人生哲理的探索。他的作品具有深情厚意和精湛的艺术表现力，对当时文坛产生了深远的影响。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何承天及其作品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何氏家族文学风格与特点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何氏家族的文学作品中，常常描绘自然景色，如山水、花鸟、虫鱼等，表现出对自然的热爱和向往。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描绘自然景色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何氏家族的文学风格追求自然美，注重表现事物的本质和内在美，不刻意追求华丽辞藻和夸张表现。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追求自然美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何氏家族的文学作品通过描绘自然景色，也反映了当时社会的时代风貌，表现出对社会的关注和思考。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反映时代风貌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清新自然风格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https://d.book118.com/075340142322011111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2024-09-17T22:03:28.879</cp:lastPrinted>
  <dcterms:created xsi:type="dcterms:W3CDTF">2024-09-17T14:03:28Z</dcterms:created>
  <dcterms:modified xsi:type="dcterms:W3CDTF">2024-09-17T14:03:30Z</dcterms:modified>
</cp:coreProperties>
</file>