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07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B3555-7037-49E4-9607-C01D84418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38990-B81D-466E-AF66-64E6F005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2757F-8B95-44A8-9063-6FD7D210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BD193-C497-4F3F-B25E-AA2D4CC0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EEF5F-0193-4F42-BB26-F8398E505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22724-432B-4CCB-8C00-50B9DA1F2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86F522-D968-4600-AB0C-3469D300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4FE2E-F524-4514-8646-4CD11E51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23065-00B7-4244-8F37-881AB81D6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9D3BB-1FC1-4323-B160-22951695D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C6C9F-7D4B-4A91-85B5-5DA82829B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068" r:id="rId2"/>
    <p:sldLayoutId id="2147495069" r:id="rId3"/>
    <p:sldLayoutId id="2147495070" r:id="rId4"/>
    <p:sldLayoutId id="2147495071" r:id="rId5"/>
    <p:sldLayoutId id="2147495072" r:id="rId6"/>
    <p:sldLayoutId id="2147495073" r:id="rId7"/>
    <p:sldLayoutId id="2147495074" r:id="rId8"/>
    <p:sldLayoutId id="2147495075" r:id="rId9"/>
    <p:sldLayoutId id="2147495076" r:id="rId10"/>
    <p:sldLayoutId id="214749507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4113033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守株待兔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导入新课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整体感知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深入理解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拓展延伸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作业布置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https://d.book118.com/075341130330011040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守株待兔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2024-09-01T06:07:08.445</cp:lastPrinted>
  <dcterms:created xsi:type="dcterms:W3CDTF">2024-08-31T22:07:08Z</dcterms:created>
  <dcterms:modified xsi:type="dcterms:W3CDTF">2024-08-31T22:07:10Z</dcterms:modified>
</cp:coreProperties>
</file>