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0902A1-5D5F-4742-B7A5-92F04F7BAC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66CDE3-8965-4E19-A956-CF050AC09F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E02E27-5E4D-4E2A-8349-FBFBEA334F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91A1ED-FE7C-4018-90C2-55E7309B8F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233E45F-22CC-4D23-85CE-3900547DC8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DFCA4F-6636-4D01-9DAA-025099BBB8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CAF20B-B979-4CB6-B31D-223E930687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4CE7AA-B1DC-4151-8551-D27CFED608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65C8C0-DFE6-482E-8E50-C9A7F462F2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C3716A-385E-4A5F-A375-F964908246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4E64B8-CE52-4939-83B4-6BDEE520F7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5342222021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2425" y="2559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工程消防施工中的防火门检测与维护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1828" y="4629987"/>
            <a:ext cx="2411730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endParaRPr lang="en-US" sz="1800">
              <a:solidFill>
                <a:srgbClr val="754807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防火门概述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防火门检测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防火门维护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工程实例分析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防火门概述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461" r="1446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6612" r="2661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防火门的概念和作用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防火门在火灾发生时能有效地阻止火势蔓延，为人员疏散和灭火救援争取宝贵时间，减少火灾损失。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防火门是指在一定时间内能满足耐火稳定性、完整性和隔热性要求的门，主要用于建筑内的防火分区间，防止火势蔓延。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防火门的分类和特点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根据耐火极限，防火门可分为甲、乙、丙、丁四个等级，甲级耐火时间最长，丁级最短。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防火门按开启方式可分为常闭式和常开式两种，常闭式防火门在平时保持关闭状态，常开式防火门在平时保持开启状态，火灾时自行关闭。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防火门是消防工程中的重要组成部分，对于保障建筑内人员安全疏散和防止火势蔓延具有不可替代的作用。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在消防工程中，合理设置防火门的位置、数量、等级和开启方式，对于提高建筑的消防安全性能至关重要。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防火门在消防工程中的重要性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防火门检测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防火门材质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防火等级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门扇启闭灵活性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配件完整性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检测内容与标准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1859" r="2185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2587" b="1258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26860" b="2686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7475" r="17475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检查防火门的材质是否符合国家消防标准，如钢质、木质等。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确认防火门的耐火等级是否达到甲级、乙级或丙级，以满足不同场所的消防要求。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测试防火门在正常工作状态下，门扇是否能灵活启闭，无卡顿、异响等现象。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检查防火门的五金配件是否齐全、完好，如门锁、闭门器等。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803" r="1880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90" r="1879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检测方法与工具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通过肉眼观察防火门的外观质量、表面处理和标识。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用小锤轻敲防火门表面，检查是否存在空鼓、开裂等现象。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使用专业仪器对防火门的材质、防火等级等进行检测。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使用闭门器测试仪对闭门器的启闭性能进行测试。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观察法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敲击法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仪器检测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闭门器测试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安全注意事项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在检测过程中，应遵循安全操作规程，避免因操作不当造成意外伤害。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结果判定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根据检测数据，判定防火门是否符合消防要求，并出具相应的检测报告。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详细检测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按照检测内容与标准，逐项进行详细检测，并记录检测数据。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检测前准备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了解防火门的生产厂家、型号规格等信息，准备好检测工具和仪器。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初步检查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对防火门的外观、标识等进行初步检查，记录存在的问题。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检测流程与注意事项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防火门维护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https://d.book118.com/075342222021011121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2024-09-23T23:09:43.215</cp:lastPrinted>
  <dcterms:created xsi:type="dcterms:W3CDTF">2024-09-23T15:09:43Z</dcterms:created>
  <dcterms:modified xsi:type="dcterms:W3CDTF">2024-09-23T15:09:45Z</dcterms:modified>
</cp:coreProperties>
</file>