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FEBCE-EB5A-44B5-BFC9-6DAC05B9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D668C-E994-44B4-ACFA-C364BA80A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3019D-CD35-49D0-BB4E-EF3DD216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E11C-1607-44A2-9B9F-8501966C0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DA7F2-5538-4F4D-A191-DC1E27ECC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477DD-27C4-429A-8644-95C1EF13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A038A-CB3F-4209-B920-D3B55E7E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87A30-8715-47E9-ABDB-14D0514E6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3166E-F655-42C9-8EE5-20766984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52A01-A91F-4961-A68A-7D0EF3C0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999C0-2AFD-4456-B436-2FD38782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433222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产品量追溯管理制度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产品量追溯流程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追溯管理关键控制点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追溯管理实施保障措施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36" b="1353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通过建立产品量追溯管理制度，确保产品质量符合相关标准和客户要求，提高产品的可靠性和稳定性。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在产品出现质量问题时，能够快速、准确地追溯到问题的根源，及时采取措施进行纠正和预防，降低质量风险。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通过提供准确、完整的产品质量信息，增强客户对产品的信任度和满意度，提升企业形象和品牌价值。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产品量追溯管理制度应涵盖从原材料采购、生产加工、包装运输等所有生产环节，确保全程可追溯。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无论产品种类和规模如何，都应建立相应的产品量追溯管理制度，以满足不同产品的追溯需求。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除了企业内部人员外，供应商、客户等相关方也应参与到产品量追溯管理制度的建立和实施中来，共同维护产品质量和安全。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适用于所有生产环节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适用于不同产品类型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适用于相关方参与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追溯管理制度概述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产品量追溯管理制度是指通过记录产品在生产、加工、运输等各环节的信息，实现产品量来源可查、去向可追、责任可究的一种管理制度。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产品量追溯管理制度应遵循完整性、准确性、及时性和可追溯性的原则，确保追溯信息的真实可靠。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满足法律法规要求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追溯管理制度的重要性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建立完善的追溯管理制度，有助于提高企业的质量管理水平和品牌形象，增强消费者对企业的信任度，从而提高企业竞争力。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许多国家和地区都制定了关于产品追溯的法律法规，企业建立追溯管理制度有助于满足相关法规要求，规避法律风险。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通过追溯产品的生产、加工、运输等环节，可以及时发现并处理潜在的质量问题，保障产品质量安全。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追溯码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用于标识产品身份的代码，通常包括生产批次、生产日期、生产厂家等信息，是实现产品追溯的关键信息。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追溯信息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指在产品生产、加工、运输等过程中记录的相关信息，包括原料来源、生产工艺、检验记录等，是实现产品追溯的基础数据。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追溯系统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指用于实现产品追溯的信息管理系统，通过对追溯信息进行采集、存储、分析和展示，帮助企业实现产品质量的全程监控和追溯。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产品量追溯流程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采购合同与记录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原料入库检验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原料库存管理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原料采购与入库追溯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对入库原料进行质量检验，记录检验结果，确保原料合格。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与供应商签订采购合同，明确原料规格、质量标准及验收方式，并保留采购记录。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建立供应商评估机制，确保原料来源可靠且符合质量标准。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采用先进先出原则，定期盘点库存，确保原料在有效期内使用。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生产批次管理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生产异常处理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生产过程追溯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制定生产计划，合理安排生产资源，确保生产顺利进行。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对关键生产环节进行实时监控，记录生产过程中的关键数据。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对每批产品建立生产档案，记录生产批次、生产日期、生产人员等信息。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对生产过程中出现的异常情况进行及时处理和记录，确保产品质量。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成品入库管理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出库追溯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成品检验与出库追溯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制定成品检验标准，确保产品符合质量要求。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对合格成品进行入库管理，记录入库数量、批次等信息。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对每批成品进行检验，记录检验结果和不合格品处理情况。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对出库产品进行追溯，记录出库数量、批次、去向等信息。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建立销售台账，记录产品销售数量、批次、去向等信息。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销售记录管理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产品召回制度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对客户反馈的产品问题进行及时处理和记录，确保客户满意度。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对存在严重质量问题的产品进行召回处理，并记录召回情况。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定期对销售数据和售后服务数据进行分析，提出改进措施，提高产品质量和客户满意度。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销售与售后服务追溯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https://d.book118.com/075343322230011103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2024-09-13T01:37:47.705</cp:lastPrinted>
  <dcterms:created xsi:type="dcterms:W3CDTF">2024-09-12T17:37:47Z</dcterms:created>
  <dcterms:modified xsi:type="dcterms:W3CDTF">2024-09-12T17:37:49Z</dcterms:modified>
</cp:coreProperties>
</file>