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66E2E-EBC9-49DD-8440-77B68DD69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5F287-868B-4C38-9271-E64B4E434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6F225-53D1-4DAF-B2AB-133C814AC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3321C-118B-413F-9A60-83966B7B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B4A6F-03E8-4C56-A5C2-88434451D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5972EA-7D42-4641-AEC2-D6C91C1B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554A35-9AB1-4A88-ADEA-EB747378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20518-4015-4520-AE2E-A2263943D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13188-7639-411C-AC39-97D103C7D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B4BE0-CF44-4416-8388-C16EA580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1D3D8-8C0D-4E25-8A10-F34900628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00124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防止电器火灾寒假家庭电器安全守则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电器火灾原因与危害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家庭常用电器安全使用指南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插座与电线安全管理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厨房电器安全使用要点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卧室电器安全使用建议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应急处理措施及自救方法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电器火灾原因与危害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使用功率过大的电器设备，导致电路过载，引发火灾。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电线绝缘层损坏或老化，导致电线短路，产生火花并引发火灾。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电器插头、插座等接触不良，产生电阻过大，引发火灾。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电器设备使用时间过长，内部元件老化，容易引发火灾。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电器设备过载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接触不良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电器设备老化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26333" r="2633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4667" r="14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电器火灾原因分析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人员伤亡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火灾发生时，可能造成人员伤亡，甚至导致家庭破碎。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财产损失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火灾会烧毁家庭财产，给家庭带来巨大经济损失。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环境破坏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火灾会产生大量烟雾和有毒气体，对环境造成污染。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火灾危害及后果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通过预防措施，可以有效避免电器火灾的发生，保障家庭安全。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保障家庭安全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预防电器火灾可以减少因火灾造成的经济损失。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减少经济损失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电器火灾事故会给社会带来不稳定因素，预防措施有助于维护社会稳定。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家庭常用电器安全使用指南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放置位置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电源安全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使用时间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雷雨天防护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应放置在通风良好、干燥、无尘的地方，避免阳光直射和潮湿环境。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使用符合标准的电源线和插座，不要私拉乱接，避免过载和漏电。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避免长时间连续使用，应适当休息，以减少电视机内部元件的过热和老化。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雷雨天应关闭电视机，并拔下电源插头，以防雷击损坏电视或引发火灾。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电视机安全使用注意事项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应放置在通风良好、远离热源的地方，避免阳光直射和高温环境。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使用专用电源插座，不要与其他大功率电器共用插座，确保接地良好。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电源安全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定期清洁冰箱内部和外部，保持散热良好，避免灰尘和杂物堆积。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清洁维护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不要存放易燃易爆物品，不要将玻璃瓶或容器装满液体后冷冻，以防炸裂。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食物存放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冰箱安全使用注意事项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放置位置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应放置在干燥、通风、平稳的地方，避免潮湿和高温环境。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使用符合标准的电源线和插座，确保接地良好，避免漏电和触电危险。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按照说明书要求操作，不要超载或放置过重物品，避免损坏机器或引发安全事故。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清洁维护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定期清洁洗衣机内部和外部，保持机器干净卫生，延长使用寿命。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洗衣机安全使用注意事项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避免长时间连续使用，应适当开窗通风，以减少空调内部元件的过热和老化。同时，人走时应及时关闭空调，以节约能源和避免安全隐患。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应安装在通风良好、平稳牢固的地方，避免阳光直射和高温环境。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电源安全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使用专用电源插座和符合标准的电源线，确保接地良好，避免漏电和触电危险。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定期清洁空调滤网和散热器，保持空气流通和散热良好，避免灰尘和细菌滋生。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空调安全使用注意事项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插座与电线安全管理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557" b="19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248" b="62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插座选用与安装规范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选用质量合格的插座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购买插座时应选择质量可靠、有安全认证的品牌和产品，避免使用劣质或假冒产品。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合理安装插座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插座应安装在干燥、通风、无易燃物的墙面上，避免阳光直射和雨淋。安装高度应适中，方便使用且不易被儿童触及。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定期检查插座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定期检查插座是否松动、损坏或老化，如有问题应及时更换。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https://d.book118.com/076000124114010052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2024-09-18T21:00:00.554</cp:lastPrinted>
  <dcterms:created xsi:type="dcterms:W3CDTF">2024-09-18T13:00:00Z</dcterms:created>
  <dcterms:modified xsi:type="dcterms:W3CDTF">2024-09-18T13:00:02Z</dcterms:modified>
</cp:coreProperties>
</file>