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AE250-903E-4D42-AD98-222661EE3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2C0B1-9F4A-4A90-B61C-E4FEF8C3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280CF-E0A8-4A52-B3EC-FC6B0C4A0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E7E7E-1914-4859-9814-A074D857F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B27AF-A5EC-4E56-A465-D38998993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03A70-8D0B-4A73-8EE1-B11029B7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B857A3-141E-4D53-AAF2-BC34D63E2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BF15D-EAC6-45EA-942E-8C696BBB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A260F-C1C6-4C79-B4A9-E4F398B3F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6D3DB-61D4-4A4D-A5B7-C4C613067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C792B-17A4-4666-ADB8-117F33ACF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0013122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妇联业务知识培训会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妇联业务知识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妇联业务实践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妇联业务培训与提升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妇联简介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妇联最初成立于20世纪初，旨在维护妇女权益和推动性别平等。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妇联的起源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历史贡献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经过多年的发展，妇联逐渐壮大，成为拥有广泛影响力的妇女组织。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在各个历史时期，妇联都为妇女权益的保护和推动性别平等做出了重要贡献。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妇联的历史与发展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74" r="32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26" r="330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维护妇女权益，促进性别平等，推动妇女全面发展。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开展妇女工作，组织妇女参与经济社会发展，提高妇女素质和能力，为妇女提供服务和支持。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妇联的宗旨与任务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全国妇联、省级妇联、地市级妇联和县级妇联等层级结构。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各级妇联通过定期召开代表大会、执委会会议等，讨论和决定重大事项，开展各项工作。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运作机制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各级妇联设有办公室、组织部、宣传部、权益部等部门，负责具体工作的开展。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部门设置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妇联的组织架构与运作机制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妇联业务知识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44" b="11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259" b="92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673" b="136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妇女权益保护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妇女权益保护原则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确保妇女在政治、经济、文化、社会和家庭等方面的权利得到平等对待和保护。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反歧视法律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了解和掌握反性别歧视、反家庭暴力等相关的法律法规，提高妇女的法律意识和自我保护能力。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平等就业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推动妇女在就业方面的平等机会，消除就业性别歧视，保障妇女的劳动权益。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重视和促进妇女教育的发展，提高妇女的教育水平和综合素质。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为妇女提供职业技能培训和创业支持，增强其就业竞争力和创业能力。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妇女职业技能培训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积极发掘和培养优秀妇女人才，为妇女参与社会建设和发展提供支持。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妇女人才库建设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妇女发展与教育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妇女特殊时期的关爱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关注和保障妇女在孕期、哺乳期和更年期的特殊需求，提供必要的支持和关爱。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关注和解决妇女的心理健康问题，提供心理咨询和支持服务。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妇女健康保障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加强妇女健康宣传教育，提高妇女健康意识和自我保健能力。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妇女健康与福利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社会组织建设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积极引导和支持妇女成立和参与社会组织，发挥其在社会建设和发展中的作用。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妇女参政议政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鼓励和支持妇女参与国家和社会事务的管理和决策，提高妇女的政治地位和影响力。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性别平等倡导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推动性别平等观念的普及和传播，促进社会对妇女问题的关注和重视。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833" r="3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妇女参与社会与政治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妇联业务实践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https://d.book118.com/076000131224010033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2024-09-02T15:26:49.504</cp:lastPrinted>
  <dcterms:created xsi:type="dcterms:W3CDTF">2024-09-02T07:26:49Z</dcterms:created>
  <dcterms:modified xsi:type="dcterms:W3CDTF">2024-09-02T07:26:51Z</dcterms:modified>
</cp:coreProperties>
</file>