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8E69B5-3053-4120-B0C6-8D45F74AA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5EB54D-3DB5-41C1-B237-60D4136F2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374ED6-5F70-41FF-8F1F-14C6B85A7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1C216F-3494-457C-909C-8CE0EF559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C24662-9A0D-4CDC-A57A-04F802C49E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D43FFA-7600-400F-B023-50BAA25A7A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EE359F-6ABD-4F08-BA6A-EE598FF549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FA9FC-A229-4F05-84A4-82CB67413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084BFF-D709-404A-A75D-7A4A5D0F5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74F8E-E71B-4282-AFDC-6E8A00626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D5A8D-44C0-41FB-A140-83A50DCBA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00145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负载均衡器的智能化管理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负载均衡器简介
 智能化管理的需求
 智能化管理的功能
 实现智能化管理的技术
 智能化管理的优势
 应用案例分析
 安全性与合规性
 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Subtitle 2"/>
          <p:cNvSpPr>
            <a:spLocks noGrp="1"/>
          </p:cNvSpPr>
          <p:nvPr>
            <p:ph type="subTitle" idx="1"/>
          </p:nvPr>
        </p:nvSpPr>
        <p:spPr/>
        <p:txBody>
          <a:bodyPr/>
          <a:lstStyle/>
          <a:p>
            <a:r>
              <a:t>负载均衡器的智能化管理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负载均衡器定义和作用</a:t>
            </a:r>
          </a:p>
        </p:txBody>
      </p:sp>
      <p:sp>
        <p:nvSpPr>
          <p:cNvPr id="4" name="Content Placeholder 3"/>
          <p:cNvSpPr>
            <a:spLocks noGrp="1"/>
          </p:cNvSpPr>
          <p:nvPr>
            <p:ph sz="half" idx="2"/>
          </p:nvPr>
        </p:nvSpPr>
        <p:spPr/>
        <p:txBody>
          <a:bodyPr/>
          <a:lstStyle/>
          <a:p>
            <a:r>
              <a:t>1.负载均衡器是一种用于优化网络流量的设备或软件，通过在多个服务器之间分配网络请求来提高网络性能和可靠性。</a:t>
            </a:r>
          </a:p>
          <a:p>
            <a:r>
              <a:t>2.负载均衡器可以有效地避免单个服务器过载，提高整体服务质量和用户体验。</a:t>
            </a:r>
          </a:p>
          <a:p>
            <a:r>
              <a:t>3.随着云计算和虚拟化技术的发展，负载均衡器已成为许多企业和组织不可或缺的一部分。</a:t>
            </a:r>
          </a:p>
          <a:p/>
        </p:txBody>
      </p:sp>
      <p:sp>
        <p:nvSpPr>
          <p:cNvPr id="5" name="Text Placeholder 4"/>
          <p:cNvSpPr>
            <a:spLocks noGrp="1"/>
          </p:cNvSpPr>
          <p:nvPr>
            <p:ph type="body" idx="3"/>
          </p:nvPr>
        </p:nvSpPr>
        <p:spPr/>
        <p:txBody>
          <a:bodyPr/>
          <a:lstStyle/>
          <a:p>
            <a:r>
              <a:t>负载均衡器类型</a:t>
            </a:r>
          </a:p>
        </p:txBody>
      </p:sp>
      <p:sp>
        <p:nvSpPr>
          <p:cNvPr id="6" name="Content Placeholder 5"/>
          <p:cNvSpPr>
            <a:spLocks noGrp="1"/>
          </p:cNvSpPr>
          <p:nvPr>
            <p:ph sz="half" idx="4"/>
          </p:nvPr>
        </p:nvSpPr>
        <p:spPr/>
        <p:txBody>
          <a:bodyPr/>
          <a:lstStyle/>
          <a:p>
            <a:r>
              <a:t>1.软件负载均衡器和硬件负载均衡器：软件负载均衡器基于操作系统和应用程序实现，硬件负载均衡器则通过专门的硬件设备实现。</a:t>
            </a:r>
          </a:p>
          <a:p>
            <a:r>
              <a:t>2.全局负载均衡器和本地负载均衡器：全局负载均衡器用于在多个数据中心之间分配流量，本地负载均衡器则用于在单个数据中心内部的服务器之间分配流量。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负载均衡算法</a:t>
            </a:r>
          </a:p>
        </p:txBody>
      </p:sp>
      <p:sp>
        <p:nvSpPr>
          <p:cNvPr id="4" name="Content Placeholder 3"/>
          <p:cNvSpPr>
            <a:spLocks noGrp="1"/>
          </p:cNvSpPr>
          <p:nvPr>
            <p:ph sz="half" idx="2"/>
          </p:nvPr>
        </p:nvSpPr>
        <p:spPr/>
        <p:txBody>
          <a:bodyPr/>
          <a:lstStyle/>
          <a:p>
            <a:r>
              <a:t>1.常见的负载均衡算法包括轮询、随机、加权轮询、加权随机等，每种算法都有其适用场景和优缺点。</a:t>
            </a:r>
          </a:p>
          <a:p>
            <a:r>
              <a:t>2.选择合适的负载均衡算法可以提高服务器的利用率和整体性能，避免某些服务器过载而其他服务器空闲的情况。</a:t>
            </a:r>
          </a:p>
          <a:p/>
        </p:txBody>
      </p:sp>
      <p:sp>
        <p:nvSpPr>
          <p:cNvPr id="5" name="Text Placeholder 4"/>
          <p:cNvSpPr>
            <a:spLocks noGrp="1"/>
          </p:cNvSpPr>
          <p:nvPr>
            <p:ph type="body" idx="3"/>
          </p:nvPr>
        </p:nvSpPr>
        <p:spPr/>
        <p:txBody>
          <a:bodyPr/>
          <a:lstStyle/>
          <a:p>
            <a:r>
              <a:t>智能化管理的重要性</a:t>
            </a:r>
          </a:p>
        </p:txBody>
      </p:sp>
      <p:sp>
        <p:nvSpPr>
          <p:cNvPr id="6" name="Content Placeholder 5"/>
          <p:cNvSpPr>
            <a:spLocks noGrp="1"/>
          </p:cNvSpPr>
          <p:nvPr>
            <p:ph sz="half" idx="4"/>
          </p:nvPr>
        </p:nvSpPr>
        <p:spPr/>
        <p:txBody>
          <a:bodyPr/>
          <a:lstStyle/>
          <a:p>
            <a:r>
              <a:t>1.随着网络流量的增长和应用的复杂性增加，传统的手动管理负载均衡器的方式已无法满足需求，需要更加智能化的管理方式。</a:t>
            </a:r>
          </a:p>
          <a:p>
            <a:r>
              <a:t>2.智能化管理可以根据实时流量数据和应用性能数据自动调整负载均衡策略，提高管理效率和响应速度。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智能化管理的实现方式</a:t>
            </a:r>
          </a:p>
        </p:txBody>
      </p:sp>
      <p:sp>
        <p:nvSpPr>
          <p:cNvPr id="4" name="Content Placeholder 3"/>
          <p:cNvSpPr>
            <a:spLocks noGrp="1"/>
          </p:cNvSpPr>
          <p:nvPr>
            <p:ph sz="half" idx="2"/>
          </p:nvPr>
        </p:nvSpPr>
        <p:spPr/>
        <p:txBody>
          <a:bodyPr/>
          <a:lstStyle/>
          <a:p>
            <a:r>
              <a:t>1.通过监控和分析网络流量数据，预测未来的流量趋势，提前调整负载均衡策略。</a:t>
            </a:r>
          </a:p>
          <a:p>
            <a:r>
              <a:t>2.利用机器学习和人工智能技术，自动识别异常流量和应用性能问题，进行自动调整和优化。</a:t>
            </a:r>
          </a:p>
          <a:p/>
        </p:txBody>
      </p:sp>
      <p:sp>
        <p:nvSpPr>
          <p:cNvPr id="5" name="Text Placeholder 4"/>
          <p:cNvSpPr>
            <a:spLocks noGrp="1"/>
          </p:cNvSpPr>
          <p:nvPr>
            <p:ph type="body" idx="3"/>
          </p:nvPr>
        </p:nvSpPr>
        <p:spPr/>
        <p:txBody>
          <a:bodyPr/>
          <a:lstStyle/>
          <a:p>
            <a:r>
              <a:t>智能化管理的挑战和发展趋势</a:t>
            </a:r>
          </a:p>
        </p:txBody>
      </p:sp>
      <p:sp>
        <p:nvSpPr>
          <p:cNvPr id="6" name="Content Placeholder 5"/>
          <p:cNvSpPr>
            <a:spLocks noGrp="1"/>
          </p:cNvSpPr>
          <p:nvPr>
            <p:ph sz="half" idx="4"/>
          </p:nvPr>
        </p:nvSpPr>
        <p:spPr/>
        <p:txBody>
          <a:bodyPr/>
          <a:lstStyle/>
          <a:p>
            <a:r>
              <a:t>1.智能化管理面临的主要挑战包括数据收集和分析的难度、算法复杂度和计算资源的限制等。</a:t>
            </a:r>
          </a:p>
          <a:p>
            <a:r>
              <a:t>2.随着技术的不断进步和应用场景的不断扩展，智能化管理将成为负载均衡器的标配功能，进一步提高网络性能和可靠性。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智能化管理的需求</a:t>
            </a:r>
          </a:p>
        </p:txBody>
      </p:sp>
      <p:sp>
        <p:nvSpPr>
          <p:cNvPr id="3" name="Subtitle 2"/>
          <p:cNvSpPr>
            <a:spLocks noGrp="1"/>
          </p:cNvSpPr>
          <p:nvPr>
            <p:ph type="subTitle" idx="1"/>
          </p:nvPr>
        </p:nvSpPr>
        <p:spPr/>
        <p:txBody>
          <a:bodyPr/>
          <a:lstStyle/>
          <a:p>
            <a:r>
              <a:t>负载均衡器的智能化管理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智能化管理的需求</a:t>
            </a:r>
          </a:p>
        </p:txBody>
      </p:sp>
      <p:sp>
        <p:nvSpPr>
          <p:cNvPr id="3" name="Text Placeholder 2"/>
          <p:cNvSpPr>
            <a:spLocks noGrp="1"/>
          </p:cNvSpPr>
          <p:nvPr>
            <p:ph type="body" idx="1"/>
          </p:nvPr>
        </p:nvSpPr>
        <p:spPr/>
        <p:txBody>
          <a:bodyPr/>
          <a:lstStyle/>
          <a:p>
            <a:r>
              <a:t>智能化管理需求的产生</a:t>
            </a:r>
          </a:p>
        </p:txBody>
      </p:sp>
      <p:sp>
        <p:nvSpPr>
          <p:cNvPr id="4" name="Content Placeholder 3"/>
          <p:cNvSpPr>
            <a:spLocks noGrp="1"/>
          </p:cNvSpPr>
          <p:nvPr>
            <p:ph sz="half" idx="2"/>
          </p:nvPr>
        </p:nvSpPr>
        <p:spPr/>
        <p:txBody>
          <a:bodyPr/>
          <a:lstStyle/>
          <a:p>
            <a:r>
              <a:t>1.随着网络流量的增长和多应用场景的复杂性，传统的负载均衡器无法满足需求，需要更加智能化的管理。</a:t>
            </a:r>
          </a:p>
          <a:p>
            <a:r>
              <a:t>2.云计算、大数据和人工智能技术的发展，为负载均衡器的智能化管理提供了可能性和必要性。</a:t>
            </a:r>
          </a:p>
          <a:p/>
        </p:txBody>
      </p:sp>
      <p:sp>
        <p:nvSpPr>
          <p:cNvPr id="5" name="Text Placeholder 4"/>
          <p:cNvSpPr>
            <a:spLocks noGrp="1"/>
          </p:cNvSpPr>
          <p:nvPr>
            <p:ph type="body" idx="3"/>
          </p:nvPr>
        </p:nvSpPr>
        <p:spPr/>
        <p:txBody>
          <a:bodyPr/>
          <a:lstStyle/>
          <a:p>
            <a:r>
              <a:t>智能化管理需求的特点</a:t>
            </a:r>
          </a:p>
        </p:txBody>
      </p:sp>
      <p:sp>
        <p:nvSpPr>
          <p:cNvPr id="6" name="Content Placeholder 5"/>
          <p:cNvSpPr>
            <a:spLocks noGrp="1"/>
          </p:cNvSpPr>
          <p:nvPr>
            <p:ph sz="half" idx="4"/>
          </p:nvPr>
        </p:nvSpPr>
        <p:spPr/>
        <p:txBody>
          <a:bodyPr/>
          <a:lstStyle/>
          <a:p>
            <a:r>
              <a:t>1.智能化管理需求具有实时性、自适应性和预测性等特点。</a:t>
            </a:r>
          </a:p>
          <a:p>
            <a:r>
              <a:t>2.智能化管理需求需要考虑网络安全、数据隐私和可靠性等方面的要求。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智能化管理的需求</a:t>
            </a:r>
          </a:p>
        </p:txBody>
      </p:sp>
      <p:sp>
        <p:nvSpPr>
          <p:cNvPr id="3" name="Text Placeholder 2"/>
          <p:cNvSpPr>
            <a:spLocks noGrp="1"/>
          </p:cNvSpPr>
          <p:nvPr>
            <p:ph type="body" idx="1"/>
          </p:nvPr>
        </p:nvSpPr>
        <p:spPr/>
        <p:txBody>
          <a:bodyPr/>
          <a:lstStyle/>
          <a:p>
            <a:r>
              <a:t>智能化管理需求的应用场景</a:t>
            </a:r>
          </a:p>
        </p:txBody>
      </p:sp>
      <p:sp>
        <p:nvSpPr>
          <p:cNvPr id="4" name="Content Placeholder 3"/>
          <p:cNvSpPr>
            <a:spLocks noGrp="1"/>
          </p:cNvSpPr>
          <p:nvPr>
            <p:ph sz="half" idx="2"/>
          </p:nvPr>
        </p:nvSpPr>
        <p:spPr/>
        <p:txBody>
          <a:bodyPr/>
          <a:lstStyle/>
          <a:p>
            <a:r>
              <a:t>1.智能化管理需求适用于云计算数据中心、大规模网络应用、物联网和智慧城市等领域。</a:t>
            </a:r>
          </a:p>
          <a:p>
            <a:r>
              <a:t>2.智能化管理需求可以帮助企业提高应用性能、降低成本、提升用户体验和增强安全性等方面的效益。</a:t>
            </a:r>
          </a:p>
          <a:p/>
        </p:txBody>
      </p:sp>
      <p:sp>
        <p:nvSpPr>
          <p:cNvPr id="5" name="Text Placeholder 4"/>
          <p:cNvSpPr>
            <a:spLocks noGrp="1"/>
          </p:cNvSpPr>
          <p:nvPr>
            <p:ph type="body" idx="3"/>
          </p:nvPr>
        </p:nvSpPr>
        <p:spPr/>
        <p:txBody>
          <a:bodyPr/>
          <a:lstStyle/>
          <a:p>
            <a:r>
              <a:t>智能化管理需求的实现技术</a:t>
            </a:r>
          </a:p>
        </p:txBody>
      </p:sp>
      <p:sp>
        <p:nvSpPr>
          <p:cNvPr id="6" name="Content Placeholder 5"/>
          <p:cNvSpPr>
            <a:spLocks noGrp="1"/>
          </p:cNvSpPr>
          <p:nvPr>
            <p:ph sz="half" idx="4"/>
          </p:nvPr>
        </p:nvSpPr>
        <p:spPr/>
        <p:txBody>
          <a:bodyPr/>
          <a:lstStyle/>
          <a:p>
            <a:r>
              <a:t>1.智能化管理需求需要借助人工智能、机器学习和大数据分析等技术来实现。</a:t>
            </a:r>
          </a:p>
          <a:p>
            <a:r>
              <a:t>2.智能化管理需求需要与负载均衡器的硬件和软件平台相结合，以实现最佳的管理效果。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智能化管理的需求</a:t>
            </a:r>
          </a:p>
        </p:txBody>
      </p:sp>
      <p:sp>
        <p:nvSpPr>
          <p:cNvPr id="3" name="Text Placeholder 2"/>
          <p:cNvSpPr>
            <a:spLocks noGrp="1"/>
          </p:cNvSpPr>
          <p:nvPr>
            <p:ph type="body" idx="1"/>
          </p:nvPr>
        </p:nvSpPr>
        <p:spPr/>
        <p:txBody>
          <a:bodyPr/>
          <a:lstStyle/>
          <a:p>
            <a:r>
              <a:t>智能化管理需求的挑战与问题</a:t>
            </a:r>
          </a:p>
        </p:txBody>
      </p:sp>
      <p:sp>
        <p:nvSpPr>
          <p:cNvPr id="4" name="Content Placeholder 3"/>
          <p:cNvSpPr>
            <a:spLocks noGrp="1"/>
          </p:cNvSpPr>
          <p:nvPr>
            <p:ph sz="half" idx="2"/>
          </p:nvPr>
        </p:nvSpPr>
        <p:spPr/>
        <p:txBody>
          <a:bodyPr/>
          <a:lstStyle/>
          <a:p>
            <a:r>
              <a:t>1.智能化管理需求面临技术难度大、数据隐私和安全等问题。</a:t>
            </a:r>
          </a:p>
          <a:p>
            <a:r>
              <a:t>2.需要加强技术研发和创新，建立完善的技术标准和规范，以保障智能化管理需求的实现和可靠性。</a:t>
            </a:r>
          </a:p>
          <a:p/>
        </p:txBody>
      </p:sp>
      <p:sp>
        <p:nvSpPr>
          <p:cNvPr id="5" name="Text Placeholder 4"/>
          <p:cNvSpPr>
            <a:spLocks noGrp="1"/>
          </p:cNvSpPr>
          <p:nvPr>
            <p:ph type="body" idx="3"/>
          </p:nvPr>
        </p:nvSpPr>
        <p:spPr/>
        <p:txBody>
          <a:bodyPr/>
          <a:lstStyle/>
          <a:p>
            <a:r>
              <a:t>智能化管理需求的未来发展趋势</a:t>
            </a:r>
          </a:p>
        </p:txBody>
      </p:sp>
      <p:sp>
        <p:nvSpPr>
          <p:cNvPr id="6" name="Content Placeholder 5"/>
          <p:cNvSpPr>
            <a:spLocks noGrp="1"/>
          </p:cNvSpPr>
          <p:nvPr>
            <p:ph sz="half" idx="4"/>
          </p:nvPr>
        </p:nvSpPr>
        <p:spPr/>
        <p:txBody>
          <a:bodyPr/>
          <a:lstStyle/>
          <a:p>
            <a:r>
              <a:t>1.随着网络技术的不断演进和创新，智能化管理需求将继续增长和扩大。</a:t>
            </a:r>
          </a:p>
          <a:p>
            <a:r>
              <a:t>2.未来智能化管理将更加注重应用场景的细化和定制化，以满足不同行业和领域的需求。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智能化管理的功能</a:t>
            </a:r>
          </a:p>
        </p:txBody>
      </p:sp>
      <p:sp>
        <p:nvSpPr>
          <p:cNvPr id="3" name="Subtitle 2"/>
          <p:cNvSpPr>
            <a:spLocks noGrp="1"/>
          </p:cNvSpPr>
          <p:nvPr>
            <p:ph type="subTitle" idx="1"/>
          </p:nvPr>
        </p:nvSpPr>
        <p:spPr/>
        <p:txBody>
          <a:bodyPr/>
          <a:lstStyle/>
          <a:p>
            <a:r>
              <a:t>负载均衡器的智能化管理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智能化管理的功能</a:t>
            </a:r>
          </a:p>
        </p:txBody>
      </p:sp>
      <p:sp>
        <p:nvSpPr>
          <p:cNvPr id="3" name="Text Placeholder 2"/>
          <p:cNvSpPr>
            <a:spLocks noGrp="1"/>
          </p:cNvSpPr>
          <p:nvPr>
            <p:ph type="body" idx="1"/>
          </p:nvPr>
        </p:nvSpPr>
        <p:spPr/>
        <p:txBody>
          <a:bodyPr/>
          <a:lstStyle/>
          <a:p>
            <a:r>
              <a:t>自动化监控与报警</a:t>
            </a:r>
          </a:p>
        </p:txBody>
      </p:sp>
      <p:sp>
        <p:nvSpPr>
          <p:cNvPr id="4" name="Content Placeholder 3"/>
          <p:cNvSpPr>
            <a:spLocks noGrp="1"/>
          </p:cNvSpPr>
          <p:nvPr>
            <p:ph sz="half" idx="2"/>
          </p:nvPr>
        </p:nvSpPr>
        <p:spPr/>
        <p:txBody>
          <a:bodyPr/>
          <a:lstStyle/>
          <a:p>
            <a:r>
              <a:t>1.实时监控负载均衡器的状态和性能，收集并分析数据。</a:t>
            </a:r>
          </a:p>
          <a:p>
            <a:r>
              <a:t>2.当发现异常行为或超过预定阈值时，触发报警通知管理员。</a:t>
            </a:r>
          </a:p>
          <a:p>
            <a:r>
              <a:t>3.通过历史数据分析，预测可能的故障点，提前采取措施。</a:t>
            </a:r>
          </a:p>
          <a:p/>
        </p:txBody>
      </p:sp>
      <p:sp>
        <p:nvSpPr>
          <p:cNvPr id="5" name="Text Placeholder 4"/>
          <p:cNvSpPr>
            <a:spLocks noGrp="1"/>
          </p:cNvSpPr>
          <p:nvPr>
            <p:ph type="body" idx="3"/>
          </p:nvPr>
        </p:nvSpPr>
        <p:spPr/>
        <p:txBody>
          <a:bodyPr/>
          <a:lstStyle/>
          <a:p>
            <a:r>
              <a:t>动态负载均衡</a:t>
            </a:r>
          </a:p>
        </p:txBody>
      </p:sp>
      <p:sp>
        <p:nvSpPr>
          <p:cNvPr id="6" name="Content Placeholder 5"/>
          <p:cNvSpPr>
            <a:spLocks noGrp="1"/>
          </p:cNvSpPr>
          <p:nvPr>
            <p:ph sz="half" idx="4"/>
          </p:nvPr>
        </p:nvSpPr>
        <p:spPr/>
        <p:txBody>
          <a:bodyPr/>
          <a:lstStyle/>
          <a:p>
            <a:r>
              <a:t>1.根据实时流量和服务器负载，动态调整分配策略。</a:t>
            </a:r>
          </a:p>
          <a:p>
            <a:r>
              <a:t>2.考虑服务器的处理能力、响应时间等因素，优化分配决策。</a:t>
            </a:r>
          </a:p>
          <a:p>
            <a:r>
              <a:t>3.通过机器学习算法，自动调整权重，提高整体性能。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智能化管理的功能</a:t>
            </a:r>
          </a:p>
        </p:txBody>
      </p:sp>
      <p:sp>
        <p:nvSpPr>
          <p:cNvPr id="3" name="Text Placeholder 2"/>
          <p:cNvSpPr>
            <a:spLocks noGrp="1"/>
          </p:cNvSpPr>
          <p:nvPr>
            <p:ph type="body" idx="1"/>
          </p:nvPr>
        </p:nvSpPr>
        <p:spPr/>
        <p:txBody>
          <a:bodyPr/>
          <a:lstStyle/>
          <a:p>
            <a:r>
              <a:t>智能调度算法</a:t>
            </a:r>
          </a:p>
        </p:txBody>
      </p:sp>
      <p:sp>
        <p:nvSpPr>
          <p:cNvPr id="4" name="Content Placeholder 3"/>
          <p:cNvSpPr>
            <a:spLocks noGrp="1"/>
          </p:cNvSpPr>
          <p:nvPr>
            <p:ph sz="half" idx="2"/>
          </p:nvPr>
        </p:nvSpPr>
        <p:spPr/>
        <p:txBody>
          <a:bodyPr/>
          <a:lstStyle/>
          <a:p>
            <a:r>
              <a:t>1.采用先进的调度算法，如深度强化学习，进行决策。</a:t>
            </a:r>
          </a:p>
          <a:p>
            <a:r>
              <a:t>2.考虑多个目标，如最小化响应时间、最大化吞吐量等。</a:t>
            </a:r>
          </a:p>
          <a:p>
            <a:r>
              <a:t>3.自动调整参数，适应不同的应用场景和需求。</a:t>
            </a:r>
          </a:p>
          <a:p/>
        </p:txBody>
      </p:sp>
      <p:sp>
        <p:nvSpPr>
          <p:cNvPr id="5" name="Text Placeholder 4"/>
          <p:cNvSpPr>
            <a:spLocks noGrp="1"/>
          </p:cNvSpPr>
          <p:nvPr>
            <p:ph type="body" idx="3"/>
          </p:nvPr>
        </p:nvSpPr>
        <p:spPr/>
        <p:txBody>
          <a:bodyPr/>
          <a:lstStyle/>
          <a:p>
            <a:r>
              <a:t>预测性维护</a:t>
            </a:r>
          </a:p>
        </p:txBody>
      </p:sp>
      <p:sp>
        <p:nvSpPr>
          <p:cNvPr id="6" name="Content Placeholder 5"/>
          <p:cNvSpPr>
            <a:spLocks noGrp="1"/>
          </p:cNvSpPr>
          <p:nvPr>
            <p:ph sz="half" idx="4"/>
          </p:nvPr>
        </p:nvSpPr>
        <p:spPr/>
        <p:txBody>
          <a:bodyPr/>
          <a:lstStyle/>
          <a:p>
            <a:r>
              <a:t>1.通过收集的历史数据，预测服务器或负载均衡器可能的故障。</a:t>
            </a:r>
          </a:p>
          <a:p>
            <a:r>
              <a:t>2.在故障发生前，提前进行维护或更换，减少停机时间。</a:t>
            </a:r>
          </a:p>
          <a:p>
            <a:r>
              <a:t>3.结合大数据分析，发现潜在的问题和改进点。</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智能化管理的功能</a:t>
            </a:r>
          </a:p>
        </p:txBody>
      </p:sp>
      <p:sp>
        <p:nvSpPr>
          <p:cNvPr id="3" name="Text Placeholder 2"/>
          <p:cNvSpPr>
            <a:spLocks noGrp="1"/>
          </p:cNvSpPr>
          <p:nvPr>
            <p:ph type="body" idx="1"/>
          </p:nvPr>
        </p:nvSpPr>
        <p:spPr/>
        <p:txBody>
          <a:bodyPr/>
          <a:lstStyle/>
          <a:p>
            <a:r>
              <a:t>安全与合规</a:t>
            </a:r>
          </a:p>
        </p:txBody>
      </p:sp>
      <p:sp>
        <p:nvSpPr>
          <p:cNvPr id="4" name="Content Placeholder 3"/>
          <p:cNvSpPr>
            <a:spLocks noGrp="1"/>
          </p:cNvSpPr>
          <p:nvPr>
            <p:ph sz="half" idx="2"/>
          </p:nvPr>
        </p:nvSpPr>
        <p:spPr/>
        <p:txBody>
          <a:bodyPr/>
          <a:lstStyle/>
          <a:p>
            <a:r>
              <a:t>1.保证负载均衡器的安全性，防止恶意攻击和数据泄露。</a:t>
            </a:r>
          </a:p>
          <a:p>
            <a:r>
              <a:t>2.遵循相关法规和标准，确保合规性。</a:t>
            </a:r>
          </a:p>
          <a:p>
            <a:r>
              <a:t>3.提供详细的审计日志，方便追踪和调查。</a:t>
            </a:r>
          </a:p>
          <a:p/>
        </p:txBody>
      </p:sp>
      <p:sp>
        <p:nvSpPr>
          <p:cNvPr id="5" name="Text Placeholder 4"/>
          <p:cNvSpPr>
            <a:spLocks noGrp="1"/>
          </p:cNvSpPr>
          <p:nvPr>
            <p:ph type="body" idx="3"/>
          </p:nvPr>
        </p:nvSpPr>
        <p:spPr/>
        <p:txBody>
          <a:bodyPr/>
          <a:lstStyle/>
          <a:p>
            <a:r>
              <a:t>智能优化建议</a:t>
            </a:r>
          </a:p>
        </p:txBody>
      </p:sp>
      <p:sp>
        <p:nvSpPr>
          <p:cNvPr id="6" name="Content Placeholder 5"/>
          <p:cNvSpPr>
            <a:spLocks noGrp="1"/>
          </p:cNvSpPr>
          <p:nvPr>
            <p:ph sz="half" idx="4"/>
          </p:nvPr>
        </p:nvSpPr>
        <p:spPr/>
        <p:txBody>
          <a:bodyPr/>
          <a:lstStyle/>
          <a:p>
            <a:r>
              <a:t>1.通过机器学习分析历史数据，提供优化建议。</a:t>
            </a:r>
          </a:p>
          <a:p>
            <a:r>
              <a:t>2.根据建议调整配置和参数，提高系统性能。</a:t>
            </a:r>
          </a:p>
          <a:p>
            <a:r>
              <a:t>3.提供可视化界面，方便管理员理解和操作。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实现智能化管理的技术</a:t>
            </a:r>
          </a:p>
        </p:txBody>
      </p:sp>
      <p:sp>
        <p:nvSpPr>
          <p:cNvPr id="3" name="Subtitle 2"/>
          <p:cNvSpPr>
            <a:spLocks noGrp="1"/>
          </p:cNvSpPr>
          <p:nvPr>
            <p:ph type="subTitle" idx="1"/>
          </p:nvPr>
        </p:nvSpPr>
        <p:spPr/>
        <p:txBody>
          <a:bodyPr/>
          <a:lstStyle/>
          <a:p>
            <a:r>
              <a:t>负载均衡器的智能化管理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实现智能化管理的技术</a:t>
            </a:r>
          </a:p>
        </p:txBody>
      </p:sp>
      <p:sp>
        <p:nvSpPr>
          <p:cNvPr id="3" name="Text Placeholder 2"/>
          <p:cNvSpPr>
            <a:spLocks noGrp="1"/>
          </p:cNvSpPr>
          <p:nvPr>
            <p:ph type="body" idx="1"/>
          </p:nvPr>
        </p:nvSpPr>
        <p:spPr/>
        <p:txBody>
          <a:bodyPr/>
          <a:lstStyle/>
          <a:p>
            <a:r>
              <a:t>机器学习在负载均衡中的应用</a:t>
            </a:r>
          </a:p>
        </p:txBody>
      </p:sp>
      <p:sp>
        <p:nvSpPr>
          <p:cNvPr id="4" name="Content Placeholder 3"/>
          <p:cNvSpPr>
            <a:spLocks noGrp="1"/>
          </p:cNvSpPr>
          <p:nvPr>
            <p:ph sz="half" idx="2"/>
          </p:nvPr>
        </p:nvSpPr>
        <p:spPr/>
        <p:txBody>
          <a:bodyPr/>
          <a:lstStyle/>
          <a:p>
            <a:r>
              <a:t>1.通过机器学习算法分析和预测流量模式，优化负载均衡策略。</a:t>
            </a:r>
          </a:p>
          <a:p>
            <a:r>
              <a:t>2.机器学习模型能够根据实时数据进行自我调整，提高系统性能。</a:t>
            </a:r>
          </a:p>
          <a:p>
            <a:r>
              <a:t>3.需要大量的训练数据和计算资源，以实现有效的机器学习模型。</a:t>
            </a:r>
          </a:p>
          <a:p/>
        </p:txBody>
      </p:sp>
      <p:sp>
        <p:nvSpPr>
          <p:cNvPr id="5" name="Text Placeholder 4"/>
          <p:cNvSpPr>
            <a:spLocks noGrp="1"/>
          </p:cNvSpPr>
          <p:nvPr>
            <p:ph type="body" idx="3"/>
          </p:nvPr>
        </p:nvSpPr>
        <p:spPr/>
        <p:txBody>
          <a:bodyPr/>
          <a:lstStyle/>
          <a:p>
            <a:r>
              <a:t>人工智能与负载均衡</a:t>
            </a:r>
          </a:p>
        </p:txBody>
      </p:sp>
      <p:sp>
        <p:nvSpPr>
          <p:cNvPr id="6" name="Content Placeholder 5"/>
          <p:cNvSpPr>
            <a:spLocks noGrp="1"/>
          </p:cNvSpPr>
          <p:nvPr>
            <p:ph sz="half" idx="4"/>
          </p:nvPr>
        </p:nvSpPr>
        <p:spPr/>
        <p:txBody>
          <a:bodyPr/>
          <a:lstStyle/>
          <a:p>
            <a:r>
              <a:t>1.利用人工智能技术，实现更精细的流量管理和优化。</a:t>
            </a:r>
          </a:p>
          <a:p>
            <a:r>
              <a:t>2.通过深度学习和神经网络等技术，提高负载均衡器的智能决策能力。</a:t>
            </a:r>
          </a:p>
          <a:p>
            <a:r>
              <a:t>3.人工智能技术的应用需要专业的技术人员进行维护和优化。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实现智能化管理的技术</a:t>
            </a:r>
          </a:p>
        </p:txBody>
      </p:sp>
      <p:sp>
        <p:nvSpPr>
          <p:cNvPr id="3" name="Text Placeholder 2"/>
          <p:cNvSpPr>
            <a:spLocks noGrp="1"/>
          </p:cNvSpPr>
          <p:nvPr>
            <p:ph type="body" idx="1"/>
          </p:nvPr>
        </p:nvSpPr>
        <p:spPr/>
        <p:txBody>
          <a:bodyPr/>
          <a:lstStyle/>
          <a:p>
            <a:r>
              <a:t>负载均衡器的自动化管理</a:t>
            </a:r>
          </a:p>
        </p:txBody>
      </p:sp>
      <p:sp>
        <p:nvSpPr>
          <p:cNvPr id="4" name="Content Placeholder 3"/>
          <p:cNvSpPr>
            <a:spLocks noGrp="1"/>
          </p:cNvSpPr>
          <p:nvPr>
            <p:ph sz="half" idx="2"/>
          </p:nvPr>
        </p:nvSpPr>
        <p:spPr/>
        <p:txBody>
          <a:bodyPr/>
          <a:lstStyle/>
          <a:p>
            <a:r>
              <a:t>1.通过自动化管理工具，简化负载均衡器的配置和管理流程。</a:t>
            </a:r>
          </a:p>
          <a:p>
            <a:r>
              <a:t>2.自动化管理可以提高系统的可靠性和稳定性，减少人工干预。</a:t>
            </a:r>
          </a:p>
          <a:p>
            <a:r>
              <a:t>3.需要确保自动化管理工具的安全性和可靠性，避免潜在的风险。</a:t>
            </a:r>
          </a:p>
          <a:p/>
        </p:txBody>
      </p:sp>
      <p:sp>
        <p:nvSpPr>
          <p:cNvPr id="5" name="Text Placeholder 4"/>
          <p:cNvSpPr>
            <a:spLocks noGrp="1"/>
          </p:cNvSpPr>
          <p:nvPr>
            <p:ph type="body" idx="3"/>
          </p:nvPr>
        </p:nvSpPr>
        <p:spPr/>
        <p:txBody>
          <a:bodyPr/>
          <a:lstStyle/>
          <a:p>
            <a:r>
              <a:t>基于大数据的负载均衡优化</a:t>
            </a:r>
          </a:p>
        </p:txBody>
      </p:sp>
      <p:sp>
        <p:nvSpPr>
          <p:cNvPr id="6" name="Content Placeholder 5"/>
          <p:cNvSpPr>
            <a:spLocks noGrp="1"/>
          </p:cNvSpPr>
          <p:nvPr>
            <p:ph sz="half" idx="4"/>
          </p:nvPr>
        </p:nvSpPr>
        <p:spPr/>
        <p:txBody>
          <a:bodyPr/>
          <a:lstStyle/>
          <a:p>
            <a:r>
              <a:t>1.利用大数据技术，分析历史流量数据，优化负载均衡策略。</a:t>
            </a:r>
          </a:p>
          <a:p>
            <a:r>
              <a:t>2.通过数据挖掘和分析，预测未来的流量趋势，提高系统的响应速度和性能。</a:t>
            </a:r>
          </a:p>
          <a:p>
            <a:r>
              <a:t>3.需要具备大数据处理和分析的技术能力，以确保数据的准确性和可靠性。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https://d.book118.com/076000145234010041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负载均衡器简介</vt:lpstr>
      <vt:lpstr> 负载均衡器简介</vt:lpstr>
      <vt:lpstr> 负载均衡器简介</vt:lpstr>
      <vt:lpstr> 负载均衡器简介</vt:lpstr>
      <vt:lpstr> 智能化管理的需求</vt:lpstr>
      <vt:lpstr> 智能化管理的需求</vt:lpstr>
      <vt:lpstr> 智能化管理的需求</vt:lpstr>
      <vt:lpstr> 智能化管理的需求</vt:lpstr>
      <vt:lpstr> 智能化管理的功能</vt:lpstr>
      <vt:lpstr> 智能化管理的功能</vt:lpstr>
      <vt:lpstr> 智能化管理的功能</vt:lpstr>
      <vt:lpstr> 智能化管理的功能</vt:lpstr>
      <vt:lpstr> 实现智能化管理的技术</vt:lpstr>
      <vt:lpstr> 实现智能化管理的技术</vt:lpstr>
      <vt:lpstr> 实现智能化管理的技术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2024-09-09T00:40:19.442</cp:lastPrinted>
  <dcterms:created xsi:type="dcterms:W3CDTF">2024-09-08T16:40:19Z</dcterms:created>
  <dcterms:modified xsi:type="dcterms:W3CDTF">2024-09-08T16:40:21Z</dcterms:modified>
</cp:coreProperties>
</file>