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7DDC0-5DA6-403C-9AA8-F8636BF4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B4D3A-14A9-42AB-8405-D8D8F4570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2707D-87FF-4C6D-BCC5-4A3CA49C9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71141-E363-4433-B815-61F21941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E7CA8-A8F1-4DE1-BEF9-004D8EB0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F9A11-BB06-47A3-90CD-6882C1032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441FC5-6C5B-4DF0-9B54-9D3A70DD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DB2864-778E-42E8-B3C6-7FED8D469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B1AD3-DD92-462C-AEEE-79CE099E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20D57-B000-4B57-82CE-F40FFA256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BB332-2A53-4931-88F2-6A7905A3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0101505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初二数学《整式》复习课件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整式的定义与性质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整式的加减法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整式的乘除法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幂的运算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整式的混合运算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整式的定义与性质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整式是由常数、代数式和运算符组成的数学表达式。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整式是数学中一种基本的代数表达式，由常数、代数式（如多项式、分式等）和运算符（加、减、乘、除等）组成。整式可以表示数学中的数量关系和变化规律。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整式具有运算的交换律、结合律和分配律等性质。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整式在进行运算时，满足交换律、结合律和分配律等基本性质。这些性质是整式运算的基础，有助于简化复杂的数学表达式。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2786" r="42786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整式的运算包括加法、减法、乘法和除法等基本运算。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整式的运算包括加法、减法、乘法和除法等基本运算。这些运算遵循相应的运算法则，如加法交换律、乘法结合律等。掌握整式的运算法则是理解和运用整式解决实际问题的关键。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整式的运算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整式的加减法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在整式中，所含字母相同，并且相同字母的指数也分别相同的项。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同类项合并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将整式中的同类项进行合并，简化整式的运算。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将同类项的系数相加或相减，字母和字母的指数保持不变。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同类项的合并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在整式的加减法中，括号前面是“+”号时，去掉括号，括号内的各项符号不变；括号前面是“-”号时，去掉括号，括号内各项的符号都要改变。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去括号时，要特别留意各项符号的变化，避免出现运算错误。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去括号法则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去括号法则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整式的加减运算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整式加减运算步骤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首先识别和找出整式中的同类项，然后进行合并；其次运用去括号法则处理括号；最后进行系数的加减运算。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运算技巧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在整式的加减运算中，可以运用交换律、结合律等运算律简化计算过程。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运算过程中要保持代数式的整体性，不要随意拆分或改变代数式的结构。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整式的乘除法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这是整式乘除法中最基础的运算，主要涉及系数、相同字母的幂次相加。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单项式乘以单项式时，将两个单项式的系数相乘，并将相同字母的幂次相加。例如，$2a^3b times 3ab^2 = 6a^4b^3$。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单项式乘以单项式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单项式乘以多项式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将单项式中的每一个字母部分分别与多项式中的每一项相乘。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单项式乘以多项式时，需要将单项式中的每一个字母部分分别与多项式中的每一项相乘，并将所得结果相加。例如，$(2x + 3y) times 4a = 8ax + 12ay$。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将两个多项式的每一项分别相乘，并合并同类项。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多项式乘以多项式时，需要将两个多项式的每一项分别相乘，并合并同类项。例如，$(x + y)^2 = x^2 + 2xy + y^2$。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多项式乘以多项式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https://d.book118.com/076001015052010033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2024-09-01T20:47:03.251</cp:lastPrinted>
  <dcterms:created xsi:type="dcterms:W3CDTF">2024-09-01T12:47:03Z</dcterms:created>
  <dcterms:modified xsi:type="dcterms:W3CDTF">2024-09-01T12:47:05Z</dcterms:modified>
</cp:coreProperties>
</file>