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56A05-053C-4257-AF7D-68C66E139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AE0E37-E9A4-4FD7-92FE-9222F0666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42700-9969-44B5-A9A4-AC6F51A79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6197FE-7A18-449B-AF9E-9F59471B7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1A44EC-6C55-4B74-8D21-C96021779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600894-ED75-4C01-B7A0-2B97E58B8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F6C167-FC06-4AC1-AEFF-2463DBFFA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3C9157-D3EC-41A0-99FB-247D1796C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1D688E-111D-4919-847F-22E7B109E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935068-F44A-4D21-BB2B-E83B11873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1EF21-2720-4E5A-A3DC-472E48625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002120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预防慢性疾病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慢性疾病的概述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慢性疾病的危险因素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慢性疾病的预防措施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慢性疾病的管理与控制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慢性疾病的概述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67" r="3216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306" r="3230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慢性疾病是指病程较长、病情持续或反复发作的疾病，通常不能完全治愈，需要长期治疗和管理。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常见的慢性疾病包括心血管疾病、糖尿病、慢性呼吸系统疾病、癌症等。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慢性疾病的定义与分类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252" b="2325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慢性疾病可能导致严重的身体损害，影响患者的日常生活和工作能力，甚至危及生命。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慢性疾病给家庭和社会带来巨大的经济负担，影响国家经济发展和社会稳定。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慢性疾病的危害与影响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通过有效的预防措施，降低慢性疾病的发病率和患病率，减轻家庭和社会的经济负担。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通过科学的治疗和管理，控制慢性疾病的病情发展，提高患者的生活质量和生存率。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慢性疾病的预防与控制的重要性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慢性疾病的危险因素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吸烟会增加患心脏病、肺癌、呼吸系统疾病的风险。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不规律的作息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208" b="2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过度饮酒会增加患肝病、癌症和心血管疾病的风险。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熬夜、不规律的作息会影响身体的免疫力和内分泌系统，增加患病风险。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不良的生活习惯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083" r="9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长期久坐缺乏运动会导致身体代谢率下降，增加肥胖、心血管疾病等慢性疾病的风险。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久坐不动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日常生活中缺乏足够的运动量，无法有效提高身体机能和免疫力。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运动量不足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缺乏运动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高热量、高脂肪、高糖分、高盐分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长期摄入这些不健康的食物会增加患肥胖、高血压、糖尿病等慢性疾病的风险。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缺乏膳食纤维和营养素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饮食中缺乏蔬菜、水果、全谷类等富含膳食纤维和营养素的食物，影响身体的正常生理功能。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不合理的饮食结构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长期精神压力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工作压力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长期处于高强度的工作压力下，会导致身体紧张、焦虑等不良情绪，增加患病风险。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生活压力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家庭、人际关系等生活压力也会对身体产生负面影响，增加慢性疾病的风险。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https://d.book118.com/076002120030010040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2024-09-06T08:19:04.697</cp:lastPrinted>
  <dcterms:created xsi:type="dcterms:W3CDTF">2024-09-06T00:19:04Z</dcterms:created>
  <dcterms:modified xsi:type="dcterms:W3CDTF">2024-09-06T00:19:07Z</dcterms:modified>
</cp:coreProperties>
</file>