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3911E-1A80-4901-8BC1-EDAFCFA88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1C897-D57C-4025-B811-C3F6EBF09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F3B7D-341F-4463-BB42-9DBF4368F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9CAD3-C241-4CE4-AB22-588EB345E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3B0BB-4566-43DA-88E5-EE0253A5A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66E369-743A-4523-ABFE-FAD2E5684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F7F7A-0FBF-4868-BB06-50C24710C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8E19C-4204-4F02-8DC3-2B4F3EB45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0A0DE-B1EE-4C79-B7EE-EE8970F0D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EE064-CAE1-47E6-9151-4C69BF53A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47363-104C-4BE9-8765-830F41EF1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56729" y="2546225"/>
            <a:ext cx="800100" cy="7797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1464297" y="2626608"/>
            <a:ext cx="2244090" cy="2244090"/>
          </a:xfrm>
          <a:custGeom>
            <a:rect l="l" t="t" r="r" b="b"/>
            <a:pathLst>
              <a:path w="2244090" h="2244090">
                <a:moveTo>
                  <a:pt x="1121805" y="2243613"/>
                </a:moveTo>
                <a:lnTo>
                  <a:pt x="1073143" y="2242576"/>
                </a:lnTo>
                <a:lnTo>
                  <a:pt x="1025010" y="2239495"/>
                </a:lnTo>
                <a:lnTo>
                  <a:pt x="977450" y="2234411"/>
                </a:lnTo>
                <a:lnTo>
                  <a:pt x="930503" y="2227366"/>
                </a:lnTo>
                <a:lnTo>
                  <a:pt x="884212" y="2218403"/>
                </a:lnTo>
                <a:lnTo>
                  <a:pt x="838619" y="2207563"/>
                </a:lnTo>
                <a:lnTo>
                  <a:pt x="793766" y="2194889"/>
                </a:lnTo>
                <a:lnTo>
                  <a:pt x="749695" y="2180423"/>
                </a:lnTo>
                <a:lnTo>
                  <a:pt x="706448" y="2164207"/>
                </a:lnTo>
                <a:lnTo>
                  <a:pt x="664067" y="2146282"/>
                </a:lnTo>
                <a:lnTo>
                  <a:pt x="622595" y="2126692"/>
                </a:lnTo>
                <a:lnTo>
                  <a:pt x="582073" y="2105477"/>
                </a:lnTo>
                <a:lnTo>
                  <a:pt x="542544" y="2082681"/>
                </a:lnTo>
                <a:lnTo>
                  <a:pt x="504049" y="2058345"/>
                </a:lnTo>
                <a:lnTo>
                  <a:pt x="466631" y="2032511"/>
                </a:lnTo>
                <a:lnTo>
                  <a:pt x="430332" y="2005222"/>
                </a:lnTo>
                <a:lnTo>
                  <a:pt x="395193" y="1976520"/>
                </a:lnTo>
                <a:lnTo>
                  <a:pt x="361258" y="1946446"/>
                </a:lnTo>
                <a:lnTo>
                  <a:pt x="328568" y="1915043"/>
                </a:lnTo>
                <a:lnTo>
                  <a:pt x="297164" y="1882353"/>
                </a:lnTo>
                <a:lnTo>
                  <a:pt x="267091" y="1848417"/>
                </a:lnTo>
                <a:lnTo>
                  <a:pt x="238388" y="1813279"/>
                </a:lnTo>
                <a:lnTo>
                  <a:pt x="211099" y="1776980"/>
                </a:lnTo>
                <a:lnTo>
                  <a:pt x="185265" y="1739561"/>
                </a:lnTo>
                <a:lnTo>
                  <a:pt x="160930" y="1701067"/>
                </a:lnTo>
                <a:lnTo>
                  <a:pt x="138133" y="1661537"/>
                </a:lnTo>
                <a:lnTo>
                  <a:pt x="116919" y="1621015"/>
                </a:lnTo>
                <a:lnTo>
                  <a:pt x="97329" y="1579543"/>
                </a:lnTo>
                <a:lnTo>
                  <a:pt x="79404" y="1537162"/>
                </a:lnTo>
                <a:lnTo>
                  <a:pt x="63188" y="1493915"/>
                </a:lnTo>
                <a:lnTo>
                  <a:pt x="48721" y="1449844"/>
                </a:lnTo>
                <a:lnTo>
                  <a:pt x="36047" y="1404991"/>
                </a:lnTo>
                <a:lnTo>
                  <a:pt x="25208" y="1359398"/>
                </a:lnTo>
                <a:lnTo>
                  <a:pt x="16245" y="1313107"/>
                </a:lnTo>
                <a:lnTo>
                  <a:pt x="9200" y="1266160"/>
                </a:lnTo>
                <a:lnTo>
                  <a:pt x="4116" y="1218600"/>
                </a:lnTo>
                <a:lnTo>
                  <a:pt x="1035" y="1170467"/>
                </a:lnTo>
                <a:lnTo>
                  <a:pt x="0" y="1121806"/>
                </a:lnTo>
                <a:lnTo>
                  <a:pt x="1036" y="1073144"/>
                </a:lnTo>
                <a:lnTo>
                  <a:pt x="4117" y="1025012"/>
                </a:lnTo>
                <a:lnTo>
                  <a:pt x="9201" y="977451"/>
                </a:lnTo>
                <a:lnTo>
                  <a:pt x="16246" y="930504"/>
                </a:lnTo>
                <a:lnTo>
                  <a:pt x="25209" y="884213"/>
                </a:lnTo>
                <a:lnTo>
                  <a:pt x="36049" y="838620"/>
                </a:lnTo>
                <a:lnTo>
                  <a:pt x="48723" y="793767"/>
                </a:lnTo>
                <a:lnTo>
                  <a:pt x="63189" y="749696"/>
                </a:lnTo>
                <a:lnTo>
                  <a:pt x="79406" y="706449"/>
                </a:lnTo>
                <a:lnTo>
                  <a:pt x="97330" y="664068"/>
                </a:lnTo>
                <a:lnTo>
                  <a:pt x="116921" y="622596"/>
                </a:lnTo>
                <a:lnTo>
                  <a:pt x="138135" y="582074"/>
                </a:lnTo>
                <a:lnTo>
                  <a:pt x="160932" y="542544"/>
                </a:lnTo>
                <a:lnTo>
                  <a:pt x="185268" y="504049"/>
                </a:lnTo>
                <a:lnTo>
                  <a:pt x="211101" y="466631"/>
                </a:lnTo>
                <a:lnTo>
                  <a:pt x="238390" y="430332"/>
                </a:lnTo>
                <a:lnTo>
                  <a:pt x="267093" y="395194"/>
                </a:lnTo>
                <a:lnTo>
                  <a:pt x="297167" y="361258"/>
                </a:lnTo>
                <a:lnTo>
                  <a:pt x="328570" y="328568"/>
                </a:lnTo>
                <a:lnTo>
                  <a:pt x="361260" y="297165"/>
                </a:lnTo>
                <a:lnTo>
                  <a:pt x="395196" y="267091"/>
                </a:lnTo>
                <a:lnTo>
                  <a:pt x="430334" y="238389"/>
                </a:lnTo>
                <a:lnTo>
                  <a:pt x="466634" y="211100"/>
                </a:lnTo>
                <a:lnTo>
                  <a:pt x="504052" y="185266"/>
                </a:lnTo>
                <a:lnTo>
                  <a:pt x="542547" y="160930"/>
                </a:lnTo>
                <a:lnTo>
                  <a:pt x="582076" y="138134"/>
                </a:lnTo>
                <a:lnTo>
                  <a:pt x="622598" y="116920"/>
                </a:lnTo>
                <a:lnTo>
                  <a:pt x="664070" y="97329"/>
                </a:lnTo>
                <a:lnTo>
                  <a:pt x="706451" y="79405"/>
                </a:lnTo>
                <a:lnTo>
                  <a:pt x="749698" y="63188"/>
                </a:lnTo>
                <a:lnTo>
                  <a:pt x="793769" y="48722"/>
                </a:lnTo>
                <a:lnTo>
                  <a:pt x="838622" y="36048"/>
                </a:lnTo>
                <a:lnTo>
                  <a:pt x="884216" y="25209"/>
                </a:lnTo>
                <a:lnTo>
                  <a:pt x="930506" y="16246"/>
                </a:lnTo>
                <a:lnTo>
                  <a:pt x="977453" y="9201"/>
                </a:lnTo>
                <a:lnTo>
                  <a:pt x="1025013" y="4117"/>
                </a:lnTo>
                <a:lnTo>
                  <a:pt x="1073143" y="1036"/>
                </a:lnTo>
                <a:lnTo>
                  <a:pt x="1121805" y="0"/>
                </a:lnTo>
                <a:lnTo>
                  <a:pt x="1170465" y="1036"/>
                </a:lnTo>
                <a:lnTo>
                  <a:pt x="1218598" y="4117"/>
                </a:lnTo>
                <a:lnTo>
                  <a:pt x="1266159" y="9201"/>
                </a:lnTo>
                <a:lnTo>
                  <a:pt x="1313106" y="16246"/>
                </a:lnTo>
                <a:lnTo>
                  <a:pt x="1359397" y="25209"/>
                </a:lnTo>
                <a:lnTo>
                  <a:pt x="1404991" y="36049"/>
                </a:lnTo>
                <a:lnTo>
                  <a:pt x="1449844" y="48723"/>
                </a:lnTo>
                <a:lnTo>
                  <a:pt x="1493915" y="63189"/>
                </a:lnTo>
                <a:lnTo>
                  <a:pt x="1537162" y="79406"/>
                </a:lnTo>
                <a:lnTo>
                  <a:pt x="1579543" y="97330"/>
                </a:lnTo>
                <a:lnTo>
                  <a:pt x="1621015" y="116921"/>
                </a:lnTo>
                <a:lnTo>
                  <a:pt x="1661537" y="138135"/>
                </a:lnTo>
                <a:lnTo>
                  <a:pt x="1701066" y="160931"/>
                </a:lnTo>
                <a:lnTo>
                  <a:pt x="1739561" y="185267"/>
                </a:lnTo>
                <a:lnTo>
                  <a:pt x="1776979" y="211101"/>
                </a:lnTo>
                <a:lnTo>
                  <a:pt x="1813278" y="238390"/>
                </a:lnTo>
                <a:lnTo>
                  <a:pt x="1848416" y="267093"/>
                </a:lnTo>
                <a:lnTo>
                  <a:pt x="1882352" y="297167"/>
                </a:lnTo>
                <a:lnTo>
                  <a:pt x="1915042" y="328570"/>
                </a:lnTo>
                <a:lnTo>
                  <a:pt x="1946445" y="361260"/>
                </a:lnTo>
                <a:lnTo>
                  <a:pt x="1976519" y="395195"/>
                </a:lnTo>
                <a:lnTo>
                  <a:pt x="2005221" y="430334"/>
                </a:lnTo>
                <a:lnTo>
                  <a:pt x="2032510" y="466633"/>
                </a:lnTo>
                <a:lnTo>
                  <a:pt x="2058344" y="504051"/>
                </a:lnTo>
                <a:lnTo>
                  <a:pt x="2082680" y="542546"/>
                </a:lnTo>
                <a:lnTo>
                  <a:pt x="2105476" y="582075"/>
                </a:lnTo>
                <a:lnTo>
                  <a:pt x="2126690" y="622597"/>
                </a:lnTo>
                <a:lnTo>
                  <a:pt x="2146281" y="664070"/>
                </a:lnTo>
                <a:lnTo>
                  <a:pt x="2164205" y="706450"/>
                </a:lnTo>
                <a:lnTo>
                  <a:pt x="2180422" y="749697"/>
                </a:lnTo>
                <a:lnTo>
                  <a:pt x="2194888" y="793768"/>
                </a:lnTo>
                <a:lnTo>
                  <a:pt x="2207562" y="838621"/>
                </a:lnTo>
                <a:lnTo>
                  <a:pt x="2218402" y="884215"/>
                </a:lnTo>
                <a:lnTo>
                  <a:pt x="2227365" y="930506"/>
                </a:lnTo>
                <a:lnTo>
                  <a:pt x="2234409" y="977452"/>
                </a:lnTo>
                <a:lnTo>
                  <a:pt x="2239493" y="1025013"/>
                </a:lnTo>
                <a:lnTo>
                  <a:pt x="2242575" y="1073145"/>
                </a:lnTo>
                <a:lnTo>
                  <a:pt x="2243611" y="1121807"/>
                </a:lnTo>
                <a:lnTo>
                  <a:pt x="2242574" y="1170468"/>
                </a:lnTo>
                <a:lnTo>
                  <a:pt x="2239493" y="1218600"/>
                </a:lnTo>
                <a:lnTo>
                  <a:pt x="2234409" y="1266161"/>
                </a:lnTo>
                <a:lnTo>
                  <a:pt x="2227364" y="1313108"/>
                </a:lnTo>
                <a:lnTo>
                  <a:pt x="2218401" y="1359399"/>
                </a:lnTo>
                <a:lnTo>
                  <a:pt x="2207562" y="1404992"/>
                </a:lnTo>
                <a:lnTo>
                  <a:pt x="2194888" y="1449845"/>
                </a:lnTo>
                <a:lnTo>
                  <a:pt x="2180421" y="1493916"/>
                </a:lnTo>
                <a:lnTo>
                  <a:pt x="2164205" y="1537163"/>
                </a:lnTo>
                <a:lnTo>
                  <a:pt x="2146280" y="1579544"/>
                </a:lnTo>
                <a:lnTo>
                  <a:pt x="2126690" y="1621016"/>
                </a:lnTo>
                <a:lnTo>
                  <a:pt x="2105475" y="1661538"/>
                </a:lnTo>
                <a:lnTo>
                  <a:pt x="2082679" y="1701067"/>
                </a:lnTo>
                <a:lnTo>
                  <a:pt x="2058343" y="1739562"/>
                </a:lnTo>
                <a:lnTo>
                  <a:pt x="2032510" y="1776980"/>
                </a:lnTo>
                <a:lnTo>
                  <a:pt x="2005220" y="1813279"/>
                </a:lnTo>
                <a:lnTo>
                  <a:pt x="1976518" y="1848418"/>
                </a:lnTo>
                <a:lnTo>
                  <a:pt x="1946444" y="1882353"/>
                </a:lnTo>
                <a:lnTo>
                  <a:pt x="1915041" y="1915044"/>
                </a:lnTo>
                <a:lnTo>
                  <a:pt x="1882350" y="1946447"/>
                </a:lnTo>
                <a:lnTo>
                  <a:pt x="1848415" y="1976521"/>
                </a:lnTo>
                <a:lnTo>
                  <a:pt x="1813277" y="2005223"/>
                </a:lnTo>
                <a:lnTo>
                  <a:pt x="1776977" y="2032512"/>
                </a:lnTo>
                <a:lnTo>
                  <a:pt x="1739559" y="2058346"/>
                </a:lnTo>
                <a:lnTo>
                  <a:pt x="1701064" y="2082682"/>
                </a:lnTo>
                <a:lnTo>
                  <a:pt x="1661535" y="2105478"/>
                </a:lnTo>
                <a:lnTo>
                  <a:pt x="1621013" y="2126692"/>
                </a:lnTo>
                <a:lnTo>
                  <a:pt x="1579541" y="2146283"/>
                </a:lnTo>
                <a:lnTo>
                  <a:pt x="1537160" y="2164207"/>
                </a:lnTo>
                <a:lnTo>
                  <a:pt x="1493913" y="2180423"/>
                </a:lnTo>
                <a:lnTo>
                  <a:pt x="1449842" y="2194890"/>
                </a:lnTo>
                <a:lnTo>
                  <a:pt x="1404989" y="2207564"/>
                </a:lnTo>
                <a:lnTo>
                  <a:pt x="1359395" y="2218403"/>
                </a:lnTo>
                <a:lnTo>
                  <a:pt x="1313104" y="2227366"/>
                </a:lnTo>
                <a:lnTo>
                  <a:pt x="1266157" y="2234411"/>
                </a:lnTo>
                <a:lnTo>
                  <a:pt x="1218597" y="2239495"/>
                </a:lnTo>
                <a:lnTo>
                  <a:pt x="1170464" y="2242576"/>
                </a:lnTo>
                <a:lnTo>
                  <a:pt x="1121805" y="2243613"/>
                </a:lnTo>
                <a:close/>
              </a:path>
            </a:pathLst>
          </a:custGeom>
          <a:solidFill>
            <a:srgbClr val="F5DCEA">
              <a:alpha val="4705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83345" y="1366163"/>
            <a:ext cx="5930900" cy="1451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8.png" /><Relationship Id="rId6" Type="http://schemas.openxmlformats.org/officeDocument/2006/relationships/image" Target="../media/image7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4.png" /><Relationship Id="rId3" Type="http://schemas.openxmlformats.org/officeDocument/2006/relationships/image" Target="../media/image4.png" /><Relationship Id="rId4" Type="http://schemas.openxmlformats.org/officeDocument/2006/relationships/image" Target="../media/image6.png" /><Relationship Id="rId5" Type="http://schemas.openxmlformats.org/officeDocument/2006/relationships/image" Target="../media/image5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8.png" /><Relationship Id="rId6" Type="http://schemas.openxmlformats.org/officeDocument/2006/relationships/image" Target="../media/image7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5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6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6.png" /><Relationship Id="rId4" Type="http://schemas.openxmlformats.org/officeDocument/2006/relationships/image" Target="../media/image5.png" /><Relationship Id="rId5" Type="http://schemas.openxmlformats.org/officeDocument/2006/relationships/image" Target="../media/image8.png" /><Relationship Id="rId6" Type="http://schemas.openxmlformats.org/officeDocument/2006/relationships/image" Target="../media/image7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8.png" /><Relationship Id="rId9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041010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12150" y="2881119"/>
            <a:ext cx="51689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spc="-5"/>
              <a:t>车身反光标识行业报告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40005" y="2169053"/>
            <a:ext cx="1127125" cy="3145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>
                <a:solidFill>
                  <a:srgbClr val="CD5095"/>
                </a:solidFill>
                <a:latin typeface="微软雅黑"/>
                <a:cs typeface="微软雅黑"/>
              </a:rPr>
              <a:t>目</a:t>
            </a:r>
            <a:endParaRPr sz="8400">
              <a:latin typeface="微软雅黑"/>
              <a:cs typeface="微软雅黑"/>
            </a:endParaRPr>
          </a:p>
          <a:p>
            <a:pPr marL="19685">
              <a:lnSpc>
                <a:spcPct val="100000"/>
              </a:lnSpc>
              <a:spcBef>
                <a:spcPts val="2250"/>
              </a:spcBef>
            </a:pPr>
            <a:r>
              <a:rPr sz="1550" spc="-10">
                <a:solidFill>
                  <a:srgbClr val="EBB9D5"/>
                </a:solidFill>
                <a:latin typeface="微软雅黑"/>
                <a:cs typeface="微软雅黑"/>
              </a:rPr>
              <a:t>CONTENCT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8400" b="1">
                <a:solidFill>
                  <a:srgbClr val="CD5095"/>
                </a:solidFill>
                <a:latin typeface="微软雅黑"/>
                <a:cs typeface="微软雅黑"/>
              </a:rPr>
              <a:t>录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11227" y="1502469"/>
            <a:ext cx="4800600" cy="444563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行业概述与发展背景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市场需求与竞争格局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技术创新与研发动态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产业链结构与协同发展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市场营销策略及渠道拓展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质量管理与标准体系建设</a:t>
            </a:r>
            <a:endParaRPr sz="2400">
              <a:latin typeface="微软雅黑"/>
              <a:cs typeface="微软雅黑"/>
            </a:endParaRPr>
          </a:p>
          <a:p>
            <a:pPr marL="215900" marR="5080" indent="-203200">
              <a:lnSpc>
                <a:spcPct val="140000"/>
              </a:lnSpc>
              <a:spcBef>
                <a:spcPts val="37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总结：未来发展趋势预测与挑战应</a:t>
            </a:r>
            <a:r>
              <a:rPr sz="2400" b="1" spc="-50">
                <a:solidFill>
                  <a:srgbClr val="CD5095"/>
                </a:solidFill>
                <a:latin typeface="微软雅黑"/>
                <a:cs typeface="微软雅黑"/>
              </a:rPr>
              <a:t>对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54622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01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0">
                <a:solidFill>
                  <a:srgbClr val="000000"/>
                </a:solidFill>
                <a:latin typeface="微软雅黑"/>
                <a:cs typeface="微软雅黑"/>
              </a:rPr>
              <a:t>行业概述与发展背景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9532" y="1282566"/>
            <a:ext cx="2044700" cy="2044700"/>
            <a:chOff x="1199532" y="1282566"/>
            <a:chExt cx="2044700" cy="2044700"/>
          </a:xfrm>
        </p:grpSpPr>
        <p:sp>
          <p:nvSpPr>
            <p:cNvPr id="3" name="object 3"/>
            <p:cNvSpPr/>
            <p:nvPr/>
          </p:nvSpPr>
          <p:spPr>
            <a:xfrm>
              <a:off x="1204295" y="1287328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3" y="969655"/>
                  </a:lnTo>
                  <a:lnTo>
                    <a:pt x="2030713" y="922324"/>
                  </a:lnTo>
                  <a:lnTo>
                    <a:pt x="2025289" y="875612"/>
                  </a:lnTo>
                  <a:lnTo>
                    <a:pt x="2017781" y="829568"/>
                  </a:lnTo>
                  <a:lnTo>
                    <a:pt x="2008236" y="784240"/>
                  </a:lnTo>
                  <a:lnTo>
                    <a:pt x="1996705" y="739678"/>
                  </a:lnTo>
                  <a:lnTo>
                    <a:pt x="1983235" y="695930"/>
                  </a:lnTo>
                  <a:lnTo>
                    <a:pt x="1967876" y="653045"/>
                  </a:lnTo>
                  <a:lnTo>
                    <a:pt x="1950676" y="611072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1" y="453280"/>
                  </a:lnTo>
                  <a:lnTo>
                    <a:pt x="1838782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0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6" y="146587"/>
                  </a:lnTo>
                  <a:lnTo>
                    <a:pt x="1505052" y="124159"/>
                  </a:lnTo>
                  <a:lnTo>
                    <a:pt x="1465051" y="103425"/>
                  </a:lnTo>
                  <a:lnTo>
                    <a:pt x="1424039" y="84434"/>
                  </a:lnTo>
                  <a:lnTo>
                    <a:pt x="1382066" y="67235"/>
                  </a:lnTo>
                  <a:lnTo>
                    <a:pt x="1339182" y="51875"/>
                  </a:lnTo>
                  <a:lnTo>
                    <a:pt x="1295434" y="38406"/>
                  </a:lnTo>
                  <a:lnTo>
                    <a:pt x="1250872" y="26874"/>
                  </a:lnTo>
                  <a:lnTo>
                    <a:pt x="1205544" y="17330"/>
                  </a:lnTo>
                  <a:lnTo>
                    <a:pt x="1159500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6" y="1107"/>
                  </a:lnTo>
                  <a:lnTo>
                    <a:pt x="922325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3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4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9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7" y="1065457"/>
                  </a:lnTo>
                  <a:lnTo>
                    <a:pt x="4397" y="1112788"/>
                  </a:lnTo>
                  <a:lnTo>
                    <a:pt x="9821" y="1159500"/>
                  </a:lnTo>
                  <a:lnTo>
                    <a:pt x="17330" y="1205544"/>
                  </a:lnTo>
                  <a:lnTo>
                    <a:pt x="26874" y="1250872"/>
                  </a:lnTo>
                  <a:lnTo>
                    <a:pt x="38406" y="1295434"/>
                  </a:lnTo>
                  <a:lnTo>
                    <a:pt x="51875" y="1339182"/>
                  </a:lnTo>
                  <a:lnTo>
                    <a:pt x="67234" y="1382067"/>
                  </a:lnTo>
                  <a:lnTo>
                    <a:pt x="84434" y="1424039"/>
                  </a:lnTo>
                  <a:lnTo>
                    <a:pt x="103425" y="1465051"/>
                  </a:lnTo>
                  <a:lnTo>
                    <a:pt x="124159" y="1505053"/>
                  </a:lnTo>
                  <a:lnTo>
                    <a:pt x="146587" y="1543996"/>
                  </a:lnTo>
                  <a:lnTo>
                    <a:pt x="170660" y="1581832"/>
                  </a:lnTo>
                  <a:lnTo>
                    <a:pt x="196329" y="1618511"/>
                  </a:lnTo>
                  <a:lnTo>
                    <a:pt x="223545" y="1653985"/>
                  </a:lnTo>
                  <a:lnTo>
                    <a:pt x="252260" y="1688205"/>
                  </a:lnTo>
                  <a:lnTo>
                    <a:pt x="282424" y="1721122"/>
                  </a:lnTo>
                  <a:lnTo>
                    <a:pt x="313989" y="1752687"/>
                  </a:lnTo>
                  <a:lnTo>
                    <a:pt x="346906" y="1782851"/>
                  </a:lnTo>
                  <a:lnTo>
                    <a:pt x="381126" y="1811566"/>
                  </a:lnTo>
                  <a:lnTo>
                    <a:pt x="416600" y="1838782"/>
                  </a:lnTo>
                  <a:lnTo>
                    <a:pt x="453279" y="1864451"/>
                  </a:lnTo>
                  <a:lnTo>
                    <a:pt x="491115" y="1888524"/>
                  </a:lnTo>
                  <a:lnTo>
                    <a:pt x="530058" y="1910952"/>
                  </a:lnTo>
                  <a:lnTo>
                    <a:pt x="570060" y="1931686"/>
                  </a:lnTo>
                  <a:lnTo>
                    <a:pt x="611072" y="1950677"/>
                  </a:lnTo>
                  <a:lnTo>
                    <a:pt x="653044" y="1967877"/>
                  </a:lnTo>
                  <a:lnTo>
                    <a:pt x="695929" y="1983236"/>
                  </a:lnTo>
                  <a:lnTo>
                    <a:pt x="739677" y="1996705"/>
                  </a:lnTo>
                  <a:lnTo>
                    <a:pt x="784239" y="2008237"/>
                  </a:lnTo>
                  <a:lnTo>
                    <a:pt x="829567" y="2017781"/>
                  </a:lnTo>
                  <a:lnTo>
                    <a:pt x="875611" y="2025290"/>
                  </a:lnTo>
                  <a:lnTo>
                    <a:pt x="922323" y="2030714"/>
                  </a:lnTo>
                  <a:lnTo>
                    <a:pt x="969654" y="2034004"/>
                  </a:lnTo>
                  <a:lnTo>
                    <a:pt x="1017555" y="2035111"/>
                  </a:lnTo>
                  <a:lnTo>
                    <a:pt x="1065456" y="2034003"/>
                  </a:lnTo>
                  <a:lnTo>
                    <a:pt x="1112787" y="2030713"/>
                  </a:lnTo>
                  <a:lnTo>
                    <a:pt x="1159499" y="2025290"/>
                  </a:lnTo>
                  <a:lnTo>
                    <a:pt x="1205543" y="2017781"/>
                  </a:lnTo>
                  <a:lnTo>
                    <a:pt x="1250871" y="2008237"/>
                  </a:lnTo>
                  <a:lnTo>
                    <a:pt x="1295433" y="1996705"/>
                  </a:lnTo>
                  <a:lnTo>
                    <a:pt x="1339181" y="1983235"/>
                  </a:lnTo>
                  <a:lnTo>
                    <a:pt x="1382066" y="1967876"/>
                  </a:lnTo>
                  <a:lnTo>
                    <a:pt x="1424039" y="1950677"/>
                  </a:lnTo>
                  <a:lnTo>
                    <a:pt x="1465050" y="1931686"/>
                  </a:lnTo>
                  <a:lnTo>
                    <a:pt x="1505052" y="1910952"/>
                  </a:lnTo>
                  <a:lnTo>
                    <a:pt x="1543995" y="1888524"/>
                  </a:lnTo>
                  <a:lnTo>
                    <a:pt x="1581831" y="1864451"/>
                  </a:lnTo>
                  <a:lnTo>
                    <a:pt x="1618510" y="1838782"/>
                  </a:lnTo>
                  <a:lnTo>
                    <a:pt x="1653984" y="1811566"/>
                  </a:lnTo>
                  <a:lnTo>
                    <a:pt x="1688204" y="1782851"/>
                  </a:lnTo>
                  <a:lnTo>
                    <a:pt x="1721121" y="1752687"/>
                  </a:lnTo>
                  <a:lnTo>
                    <a:pt x="1752686" y="1721122"/>
                  </a:lnTo>
                  <a:lnTo>
                    <a:pt x="1782851" y="1688205"/>
                  </a:lnTo>
                  <a:lnTo>
                    <a:pt x="1811565" y="1653985"/>
                  </a:lnTo>
                  <a:lnTo>
                    <a:pt x="1838782" y="1618511"/>
                  </a:lnTo>
                  <a:lnTo>
                    <a:pt x="1864451" y="1581832"/>
                  </a:lnTo>
                  <a:lnTo>
                    <a:pt x="1888524" y="1543996"/>
                  </a:lnTo>
                  <a:lnTo>
                    <a:pt x="1910952" y="1505053"/>
                  </a:lnTo>
                  <a:lnTo>
                    <a:pt x="1931686" y="1465051"/>
                  </a:lnTo>
                  <a:lnTo>
                    <a:pt x="1950677" y="1424039"/>
                  </a:lnTo>
                  <a:lnTo>
                    <a:pt x="1967876" y="1382067"/>
                  </a:lnTo>
                  <a:lnTo>
                    <a:pt x="1983236" y="1339182"/>
                  </a:lnTo>
                  <a:lnTo>
                    <a:pt x="1996705" y="1295434"/>
                  </a:lnTo>
                  <a:lnTo>
                    <a:pt x="2008237" y="1250872"/>
                  </a:lnTo>
                  <a:lnTo>
                    <a:pt x="2017781" y="1205544"/>
                  </a:lnTo>
                  <a:lnTo>
                    <a:pt x="2025290" y="1159500"/>
                  </a:lnTo>
                  <a:lnTo>
                    <a:pt x="2030714" y="1112788"/>
                  </a:lnTo>
                  <a:lnTo>
                    <a:pt x="2034004" y="1065457"/>
                  </a:lnTo>
                  <a:lnTo>
                    <a:pt x="2035111" y="1017556"/>
                  </a:lnTo>
                  <a:close/>
                </a:path>
              </a:pathLst>
            </a:custGeom>
            <a:ln w="9524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791318" y="1987225"/>
              <a:ext cx="891540" cy="635635"/>
            </a:xfrm>
            <a:custGeom>
              <a:rect l="l" t="t" r="r" b="b"/>
              <a:pathLst>
                <a:path w="891539" h="635635">
                  <a:moveTo>
                    <a:pt x="827457" y="635222"/>
                  </a:moveTo>
                  <a:lnTo>
                    <a:pt x="63701" y="635222"/>
                  </a:lnTo>
                  <a:lnTo>
                    <a:pt x="38901" y="630251"/>
                  </a:lnTo>
                  <a:lnTo>
                    <a:pt x="18653" y="616676"/>
                  </a:lnTo>
                  <a:lnTo>
                    <a:pt x="5004" y="596500"/>
                  </a:lnTo>
                  <a:lnTo>
                    <a:pt x="0" y="571729"/>
                  </a:lnTo>
                  <a:lnTo>
                    <a:pt x="5004" y="547032"/>
                  </a:lnTo>
                  <a:lnTo>
                    <a:pt x="18653" y="526848"/>
                  </a:lnTo>
                  <a:lnTo>
                    <a:pt x="38901" y="513231"/>
                  </a:lnTo>
                  <a:lnTo>
                    <a:pt x="63701" y="508236"/>
                  </a:lnTo>
                  <a:lnTo>
                    <a:pt x="827457" y="508236"/>
                  </a:lnTo>
                  <a:lnTo>
                    <a:pt x="852257" y="513231"/>
                  </a:lnTo>
                  <a:lnTo>
                    <a:pt x="872505" y="526848"/>
                  </a:lnTo>
                  <a:lnTo>
                    <a:pt x="886154" y="547032"/>
                  </a:lnTo>
                  <a:lnTo>
                    <a:pt x="891159" y="571729"/>
                  </a:lnTo>
                  <a:lnTo>
                    <a:pt x="886154" y="596500"/>
                  </a:lnTo>
                  <a:lnTo>
                    <a:pt x="872505" y="616676"/>
                  </a:lnTo>
                  <a:lnTo>
                    <a:pt x="852257" y="630251"/>
                  </a:lnTo>
                  <a:lnTo>
                    <a:pt x="827457" y="635222"/>
                  </a:lnTo>
                  <a:close/>
                </a:path>
                <a:path w="891539" h="635635">
                  <a:moveTo>
                    <a:pt x="827457" y="127073"/>
                  </a:moveTo>
                  <a:lnTo>
                    <a:pt x="63701" y="127073"/>
                  </a:lnTo>
                  <a:lnTo>
                    <a:pt x="38901" y="122077"/>
                  </a:lnTo>
                  <a:lnTo>
                    <a:pt x="18653" y="108450"/>
                  </a:lnTo>
                  <a:lnTo>
                    <a:pt x="5004" y="88240"/>
                  </a:lnTo>
                  <a:lnTo>
                    <a:pt x="0" y="63492"/>
                  </a:lnTo>
                  <a:lnTo>
                    <a:pt x="5004" y="38758"/>
                  </a:lnTo>
                  <a:lnTo>
                    <a:pt x="18653" y="18578"/>
                  </a:lnTo>
                  <a:lnTo>
                    <a:pt x="38901" y="4982"/>
                  </a:lnTo>
                  <a:lnTo>
                    <a:pt x="63701" y="0"/>
                  </a:lnTo>
                  <a:lnTo>
                    <a:pt x="827457" y="0"/>
                  </a:lnTo>
                  <a:lnTo>
                    <a:pt x="852257" y="4982"/>
                  </a:lnTo>
                  <a:lnTo>
                    <a:pt x="872505" y="18578"/>
                  </a:lnTo>
                  <a:lnTo>
                    <a:pt x="886154" y="38758"/>
                  </a:lnTo>
                  <a:lnTo>
                    <a:pt x="891159" y="63492"/>
                  </a:lnTo>
                  <a:lnTo>
                    <a:pt x="886154" y="88240"/>
                  </a:lnTo>
                  <a:lnTo>
                    <a:pt x="872505" y="108450"/>
                  </a:lnTo>
                  <a:lnTo>
                    <a:pt x="852257" y="122077"/>
                  </a:lnTo>
                  <a:lnTo>
                    <a:pt x="827457" y="127073"/>
                  </a:lnTo>
                  <a:close/>
                </a:path>
                <a:path w="891539" h="635635">
                  <a:moveTo>
                    <a:pt x="827457" y="381074"/>
                  </a:moveTo>
                  <a:lnTo>
                    <a:pt x="63701" y="381074"/>
                  </a:lnTo>
                  <a:lnTo>
                    <a:pt x="38901" y="376103"/>
                  </a:lnTo>
                  <a:lnTo>
                    <a:pt x="18653" y="362528"/>
                  </a:lnTo>
                  <a:lnTo>
                    <a:pt x="5004" y="342353"/>
                  </a:lnTo>
                  <a:lnTo>
                    <a:pt x="0" y="317581"/>
                  </a:lnTo>
                  <a:lnTo>
                    <a:pt x="5004" y="292884"/>
                  </a:lnTo>
                  <a:lnTo>
                    <a:pt x="18653" y="272700"/>
                  </a:lnTo>
                  <a:lnTo>
                    <a:pt x="38901" y="259084"/>
                  </a:lnTo>
                  <a:lnTo>
                    <a:pt x="63701" y="254088"/>
                  </a:lnTo>
                  <a:lnTo>
                    <a:pt x="827457" y="254088"/>
                  </a:lnTo>
                  <a:lnTo>
                    <a:pt x="852257" y="259084"/>
                  </a:lnTo>
                  <a:lnTo>
                    <a:pt x="872505" y="272700"/>
                  </a:lnTo>
                  <a:lnTo>
                    <a:pt x="886154" y="292884"/>
                  </a:lnTo>
                  <a:lnTo>
                    <a:pt x="891159" y="317581"/>
                  </a:lnTo>
                  <a:lnTo>
                    <a:pt x="886154" y="342353"/>
                  </a:lnTo>
                  <a:lnTo>
                    <a:pt x="872505" y="362528"/>
                  </a:lnTo>
                  <a:lnTo>
                    <a:pt x="852257" y="376103"/>
                  </a:lnTo>
                  <a:lnTo>
                    <a:pt x="827457" y="38107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3833386" y="1282470"/>
            <a:ext cx="2044700" cy="2044700"/>
            <a:chOff x="3833386" y="1282470"/>
            <a:chExt cx="2044700" cy="2044700"/>
          </a:xfrm>
        </p:grpSpPr>
        <p:sp>
          <p:nvSpPr>
            <p:cNvPr id="6" name="object 6"/>
            <p:cNvSpPr/>
            <p:nvPr/>
          </p:nvSpPr>
          <p:spPr>
            <a:xfrm>
              <a:off x="3838149" y="1287232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2" y="969655"/>
                  </a:lnTo>
                  <a:lnTo>
                    <a:pt x="2030712" y="922324"/>
                  </a:lnTo>
                  <a:lnTo>
                    <a:pt x="2025289" y="875612"/>
                  </a:lnTo>
                  <a:lnTo>
                    <a:pt x="2017780" y="829568"/>
                  </a:lnTo>
                  <a:lnTo>
                    <a:pt x="2008236" y="784240"/>
                  </a:lnTo>
                  <a:lnTo>
                    <a:pt x="1996704" y="739678"/>
                  </a:lnTo>
                  <a:lnTo>
                    <a:pt x="1983234" y="695930"/>
                  </a:lnTo>
                  <a:lnTo>
                    <a:pt x="1967875" y="653045"/>
                  </a:lnTo>
                  <a:lnTo>
                    <a:pt x="1950676" y="611073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0" y="453280"/>
                  </a:lnTo>
                  <a:lnTo>
                    <a:pt x="1838781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1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5" y="146587"/>
                  </a:lnTo>
                  <a:lnTo>
                    <a:pt x="1505052" y="124160"/>
                  </a:lnTo>
                  <a:lnTo>
                    <a:pt x="1465050" y="103426"/>
                  </a:lnTo>
                  <a:lnTo>
                    <a:pt x="1424038" y="84434"/>
                  </a:lnTo>
                  <a:lnTo>
                    <a:pt x="1382066" y="67235"/>
                  </a:lnTo>
                  <a:lnTo>
                    <a:pt x="1339181" y="51876"/>
                  </a:lnTo>
                  <a:lnTo>
                    <a:pt x="1295433" y="38406"/>
                  </a:lnTo>
                  <a:lnTo>
                    <a:pt x="1250871" y="26874"/>
                  </a:lnTo>
                  <a:lnTo>
                    <a:pt x="1205543" y="17330"/>
                  </a:lnTo>
                  <a:lnTo>
                    <a:pt x="1159499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6" y="1107"/>
                  </a:lnTo>
                  <a:lnTo>
                    <a:pt x="922325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3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7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5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4" y="611071"/>
                  </a:lnTo>
                  <a:lnTo>
                    <a:pt x="67235" y="653043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8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8" y="1065457"/>
                  </a:lnTo>
                  <a:lnTo>
                    <a:pt x="4398" y="1112788"/>
                  </a:lnTo>
                  <a:lnTo>
                    <a:pt x="9822" y="1159500"/>
                  </a:lnTo>
                  <a:lnTo>
                    <a:pt x="17330" y="1205544"/>
                  </a:lnTo>
                  <a:lnTo>
                    <a:pt x="26875" y="1250872"/>
                  </a:lnTo>
                  <a:lnTo>
                    <a:pt x="38406" y="1295434"/>
                  </a:lnTo>
                  <a:lnTo>
                    <a:pt x="51876" y="1339182"/>
                  </a:lnTo>
                  <a:lnTo>
                    <a:pt x="67235" y="1382067"/>
                  </a:lnTo>
                  <a:lnTo>
                    <a:pt x="84435" y="1424039"/>
                  </a:lnTo>
                  <a:lnTo>
                    <a:pt x="103426" y="1465051"/>
                  </a:lnTo>
                  <a:lnTo>
                    <a:pt x="124160" y="1505053"/>
                  </a:lnTo>
                  <a:lnTo>
                    <a:pt x="146588" y="1543996"/>
                  </a:lnTo>
                  <a:lnTo>
                    <a:pt x="170660" y="1581831"/>
                  </a:lnTo>
                  <a:lnTo>
                    <a:pt x="196330" y="1618511"/>
                  </a:lnTo>
                  <a:lnTo>
                    <a:pt x="223546" y="1653985"/>
                  </a:lnTo>
                  <a:lnTo>
                    <a:pt x="252261" y="1688205"/>
                  </a:lnTo>
                  <a:lnTo>
                    <a:pt x="282425" y="1721122"/>
                  </a:lnTo>
                  <a:lnTo>
                    <a:pt x="313990" y="1752687"/>
                  </a:lnTo>
                  <a:lnTo>
                    <a:pt x="346907" y="1782851"/>
                  </a:lnTo>
                  <a:lnTo>
                    <a:pt x="381127" y="1811566"/>
                  </a:lnTo>
                  <a:lnTo>
                    <a:pt x="416601" y="1838782"/>
                  </a:lnTo>
                  <a:lnTo>
                    <a:pt x="453280" y="1864451"/>
                  </a:lnTo>
                  <a:lnTo>
                    <a:pt x="491116" y="1888524"/>
                  </a:lnTo>
                  <a:lnTo>
                    <a:pt x="530059" y="1910952"/>
                  </a:lnTo>
                  <a:lnTo>
                    <a:pt x="570061" y="1931686"/>
                  </a:lnTo>
                  <a:lnTo>
                    <a:pt x="611072" y="1950677"/>
                  </a:lnTo>
                  <a:lnTo>
                    <a:pt x="653045" y="1967876"/>
                  </a:lnTo>
                  <a:lnTo>
                    <a:pt x="695930" y="1983236"/>
                  </a:lnTo>
                  <a:lnTo>
                    <a:pt x="739678" y="1996705"/>
                  </a:lnTo>
                  <a:lnTo>
                    <a:pt x="784240" y="2008237"/>
                  </a:lnTo>
                  <a:lnTo>
                    <a:pt x="829568" y="2017781"/>
                  </a:lnTo>
                  <a:lnTo>
                    <a:pt x="875612" y="2025290"/>
                  </a:lnTo>
                  <a:lnTo>
                    <a:pt x="922324" y="2030714"/>
                  </a:lnTo>
                  <a:lnTo>
                    <a:pt x="969655" y="2034004"/>
                  </a:lnTo>
                  <a:lnTo>
                    <a:pt x="1017556" y="2035111"/>
                  </a:lnTo>
                  <a:lnTo>
                    <a:pt x="1065457" y="2034003"/>
                  </a:lnTo>
                  <a:lnTo>
                    <a:pt x="1112788" y="2030713"/>
                  </a:lnTo>
                  <a:lnTo>
                    <a:pt x="1159500" y="2025290"/>
                  </a:lnTo>
                  <a:lnTo>
                    <a:pt x="1205544" y="2017781"/>
                  </a:lnTo>
                  <a:lnTo>
                    <a:pt x="1250872" y="2008237"/>
                  </a:lnTo>
                  <a:lnTo>
                    <a:pt x="1295434" y="1996705"/>
                  </a:lnTo>
                  <a:lnTo>
                    <a:pt x="1339182" y="1983235"/>
                  </a:lnTo>
                  <a:lnTo>
                    <a:pt x="1382067" y="1967876"/>
                  </a:lnTo>
                  <a:lnTo>
                    <a:pt x="1424040" y="1950677"/>
                  </a:lnTo>
                  <a:lnTo>
                    <a:pt x="1465051" y="1931686"/>
                  </a:lnTo>
                  <a:lnTo>
                    <a:pt x="1505053" y="1910952"/>
                  </a:lnTo>
                  <a:lnTo>
                    <a:pt x="1543996" y="1888524"/>
                  </a:lnTo>
                  <a:lnTo>
                    <a:pt x="1581832" y="1864451"/>
                  </a:lnTo>
                  <a:lnTo>
                    <a:pt x="1618511" y="1838782"/>
                  </a:lnTo>
                  <a:lnTo>
                    <a:pt x="1653985" y="1811566"/>
                  </a:lnTo>
                  <a:lnTo>
                    <a:pt x="1688205" y="1782851"/>
                  </a:lnTo>
                  <a:lnTo>
                    <a:pt x="1721122" y="1752687"/>
                  </a:lnTo>
                  <a:lnTo>
                    <a:pt x="1752687" y="1721122"/>
                  </a:lnTo>
                  <a:lnTo>
                    <a:pt x="1782852" y="1688205"/>
                  </a:lnTo>
                  <a:lnTo>
                    <a:pt x="1811566" y="1653985"/>
                  </a:lnTo>
                  <a:lnTo>
                    <a:pt x="1838783" y="1618511"/>
                  </a:lnTo>
                  <a:lnTo>
                    <a:pt x="1864452" y="1581832"/>
                  </a:lnTo>
                  <a:lnTo>
                    <a:pt x="1888525" y="1543996"/>
                  </a:lnTo>
                  <a:lnTo>
                    <a:pt x="1910953" y="1505053"/>
                  </a:lnTo>
                  <a:lnTo>
                    <a:pt x="1931687" y="1465051"/>
                  </a:lnTo>
                  <a:lnTo>
                    <a:pt x="1950678" y="1424039"/>
                  </a:lnTo>
                  <a:lnTo>
                    <a:pt x="1967877" y="1382067"/>
                  </a:lnTo>
                  <a:lnTo>
                    <a:pt x="1983237" y="1339182"/>
                  </a:lnTo>
                  <a:lnTo>
                    <a:pt x="1996706" y="1295434"/>
                  </a:lnTo>
                  <a:lnTo>
                    <a:pt x="2008238" y="1250872"/>
                  </a:lnTo>
                  <a:lnTo>
                    <a:pt x="2017782" y="1205544"/>
                  </a:lnTo>
                  <a:lnTo>
                    <a:pt x="2025291" y="1159500"/>
                  </a:lnTo>
                  <a:lnTo>
                    <a:pt x="2030715" y="1112788"/>
                  </a:lnTo>
                  <a:lnTo>
                    <a:pt x="2034005" y="1065457"/>
                  </a:lnTo>
                  <a:lnTo>
                    <a:pt x="2035112" y="1017556"/>
                  </a:lnTo>
                  <a:close/>
                </a:path>
              </a:pathLst>
            </a:custGeom>
            <a:ln w="9524">
              <a:solidFill>
                <a:srgbClr val="EF62B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556607" y="1757387"/>
              <a:ext cx="595630" cy="1007110"/>
            </a:xfrm>
            <a:custGeom>
              <a:rect l="l" t="t" r="r" b="b"/>
              <a:pathLst>
                <a:path w="595629" h="1007110">
                  <a:moveTo>
                    <a:pt x="216598" y="456247"/>
                  </a:moveTo>
                  <a:lnTo>
                    <a:pt x="203682" y="456247"/>
                  </a:lnTo>
                  <a:lnTo>
                    <a:pt x="203923" y="443585"/>
                  </a:lnTo>
                  <a:lnTo>
                    <a:pt x="204558" y="430682"/>
                  </a:lnTo>
                  <a:lnTo>
                    <a:pt x="205473" y="417525"/>
                  </a:lnTo>
                  <a:lnTo>
                    <a:pt x="206502" y="403961"/>
                  </a:lnTo>
                  <a:lnTo>
                    <a:pt x="175425" y="403961"/>
                  </a:lnTo>
                  <a:lnTo>
                    <a:pt x="174586" y="417525"/>
                  </a:lnTo>
                  <a:lnTo>
                    <a:pt x="173431" y="443585"/>
                  </a:lnTo>
                  <a:lnTo>
                    <a:pt x="172593" y="456349"/>
                  </a:lnTo>
                  <a:lnTo>
                    <a:pt x="203555" y="456349"/>
                  </a:lnTo>
                  <a:lnTo>
                    <a:pt x="203555" y="471690"/>
                  </a:lnTo>
                  <a:lnTo>
                    <a:pt x="216598" y="471690"/>
                  </a:lnTo>
                  <a:lnTo>
                    <a:pt x="216598" y="456247"/>
                  </a:lnTo>
                  <a:close/>
                </a:path>
                <a:path w="595629" h="1007110">
                  <a:moveTo>
                    <a:pt x="220789" y="388429"/>
                  </a:moveTo>
                  <a:lnTo>
                    <a:pt x="206502" y="388429"/>
                  </a:lnTo>
                  <a:lnTo>
                    <a:pt x="206502" y="403872"/>
                  </a:lnTo>
                  <a:lnTo>
                    <a:pt x="219367" y="403872"/>
                  </a:lnTo>
                  <a:lnTo>
                    <a:pt x="219367" y="398259"/>
                  </a:lnTo>
                  <a:lnTo>
                    <a:pt x="220789" y="392645"/>
                  </a:lnTo>
                  <a:lnTo>
                    <a:pt x="220789" y="388429"/>
                  </a:lnTo>
                  <a:close/>
                </a:path>
                <a:path w="595629" h="1007110">
                  <a:moveTo>
                    <a:pt x="224891" y="327761"/>
                  </a:moveTo>
                  <a:lnTo>
                    <a:pt x="210908" y="327761"/>
                  </a:lnTo>
                  <a:lnTo>
                    <a:pt x="212801" y="314998"/>
                  </a:lnTo>
                  <a:lnTo>
                    <a:pt x="214287" y="302094"/>
                  </a:lnTo>
                  <a:lnTo>
                    <a:pt x="215506" y="288937"/>
                  </a:lnTo>
                  <a:lnTo>
                    <a:pt x="216598" y="275374"/>
                  </a:lnTo>
                  <a:lnTo>
                    <a:pt x="192379" y="275374"/>
                  </a:lnTo>
                  <a:lnTo>
                    <a:pt x="190246" y="288340"/>
                  </a:lnTo>
                  <a:lnTo>
                    <a:pt x="185978" y="314794"/>
                  </a:lnTo>
                  <a:lnTo>
                    <a:pt x="183832" y="327761"/>
                  </a:lnTo>
                  <a:lnTo>
                    <a:pt x="210858" y="327761"/>
                  </a:lnTo>
                  <a:lnTo>
                    <a:pt x="210858" y="337578"/>
                  </a:lnTo>
                  <a:lnTo>
                    <a:pt x="209461" y="343192"/>
                  </a:lnTo>
                  <a:lnTo>
                    <a:pt x="182346" y="343192"/>
                  </a:lnTo>
                  <a:lnTo>
                    <a:pt x="180467" y="354634"/>
                  </a:lnTo>
                  <a:lnTo>
                    <a:pt x="178993" y="365810"/>
                  </a:lnTo>
                  <a:lnTo>
                    <a:pt x="177774" y="376986"/>
                  </a:lnTo>
                  <a:lnTo>
                    <a:pt x="176695" y="388429"/>
                  </a:lnTo>
                  <a:lnTo>
                    <a:pt x="206362" y="388429"/>
                  </a:lnTo>
                  <a:lnTo>
                    <a:pt x="210604" y="343192"/>
                  </a:lnTo>
                  <a:lnTo>
                    <a:pt x="223481" y="343192"/>
                  </a:lnTo>
                  <a:lnTo>
                    <a:pt x="223481" y="337578"/>
                  </a:lnTo>
                  <a:lnTo>
                    <a:pt x="224891" y="333375"/>
                  </a:lnTo>
                  <a:lnTo>
                    <a:pt x="224891" y="327761"/>
                  </a:lnTo>
                  <a:close/>
                </a:path>
                <a:path w="595629" h="1007110">
                  <a:moveTo>
                    <a:pt x="226123" y="199263"/>
                  </a:moveTo>
                  <a:lnTo>
                    <a:pt x="206425" y="199263"/>
                  </a:lnTo>
                  <a:lnTo>
                    <a:pt x="203288" y="214109"/>
                  </a:lnTo>
                  <a:lnTo>
                    <a:pt x="200266" y="229082"/>
                  </a:lnTo>
                  <a:lnTo>
                    <a:pt x="197523" y="244309"/>
                  </a:lnTo>
                  <a:lnTo>
                    <a:pt x="195173" y="259943"/>
                  </a:lnTo>
                  <a:lnTo>
                    <a:pt x="217690" y="259943"/>
                  </a:lnTo>
                  <a:lnTo>
                    <a:pt x="221907" y="230136"/>
                  </a:lnTo>
                  <a:lnTo>
                    <a:pt x="224015" y="214896"/>
                  </a:lnTo>
                  <a:lnTo>
                    <a:pt x="226123" y="199263"/>
                  </a:lnTo>
                  <a:close/>
                </a:path>
                <a:path w="595629" h="1007110">
                  <a:moveTo>
                    <a:pt x="236220" y="136791"/>
                  </a:moveTo>
                  <a:lnTo>
                    <a:pt x="222135" y="136791"/>
                  </a:lnTo>
                  <a:lnTo>
                    <a:pt x="218960" y="147726"/>
                  </a:lnTo>
                  <a:lnTo>
                    <a:pt x="215798" y="159194"/>
                  </a:lnTo>
                  <a:lnTo>
                    <a:pt x="212623" y="171208"/>
                  </a:lnTo>
                  <a:lnTo>
                    <a:pt x="209461" y="183743"/>
                  </a:lnTo>
                  <a:lnTo>
                    <a:pt x="229184" y="183743"/>
                  </a:lnTo>
                  <a:lnTo>
                    <a:pt x="231076" y="172008"/>
                  </a:lnTo>
                  <a:lnTo>
                    <a:pt x="234327" y="148526"/>
                  </a:lnTo>
                  <a:lnTo>
                    <a:pt x="236220" y="136791"/>
                  </a:lnTo>
                  <a:close/>
                </a:path>
                <a:path w="595629" h="1007110">
                  <a:moveTo>
                    <a:pt x="254698" y="46964"/>
                  </a:moveTo>
                  <a:lnTo>
                    <a:pt x="250507" y="55257"/>
                  </a:lnTo>
                  <a:lnTo>
                    <a:pt x="253301" y="55257"/>
                  </a:lnTo>
                  <a:lnTo>
                    <a:pt x="253301" y="52489"/>
                  </a:lnTo>
                  <a:lnTo>
                    <a:pt x="254698" y="49733"/>
                  </a:lnTo>
                  <a:lnTo>
                    <a:pt x="254698" y="46964"/>
                  </a:lnTo>
                  <a:close/>
                </a:path>
                <a:path w="595629" h="1007110">
                  <a:moveTo>
                    <a:pt x="296900" y="343192"/>
                  </a:moveTo>
                  <a:lnTo>
                    <a:pt x="223608" y="343192"/>
                  </a:lnTo>
                  <a:lnTo>
                    <a:pt x="222580" y="354634"/>
                  </a:lnTo>
                  <a:lnTo>
                    <a:pt x="221678" y="365810"/>
                  </a:lnTo>
                  <a:lnTo>
                    <a:pt x="221030" y="376986"/>
                  </a:lnTo>
                  <a:lnTo>
                    <a:pt x="220789" y="388429"/>
                  </a:lnTo>
                  <a:lnTo>
                    <a:pt x="296900" y="388429"/>
                  </a:lnTo>
                  <a:lnTo>
                    <a:pt x="296900" y="343192"/>
                  </a:lnTo>
                  <a:close/>
                </a:path>
                <a:path w="595629" h="1007110">
                  <a:moveTo>
                    <a:pt x="296900" y="275374"/>
                  </a:moveTo>
                  <a:lnTo>
                    <a:pt x="230632" y="275374"/>
                  </a:lnTo>
                  <a:lnTo>
                    <a:pt x="230632" y="269760"/>
                  </a:lnTo>
                  <a:lnTo>
                    <a:pt x="232029" y="264147"/>
                  </a:lnTo>
                  <a:lnTo>
                    <a:pt x="232029" y="259943"/>
                  </a:lnTo>
                  <a:lnTo>
                    <a:pt x="218008" y="259943"/>
                  </a:lnTo>
                  <a:lnTo>
                    <a:pt x="218008" y="269760"/>
                  </a:lnTo>
                  <a:lnTo>
                    <a:pt x="216598" y="275374"/>
                  </a:lnTo>
                  <a:lnTo>
                    <a:pt x="230543" y="275374"/>
                  </a:lnTo>
                  <a:lnTo>
                    <a:pt x="228663" y="288937"/>
                  </a:lnTo>
                  <a:lnTo>
                    <a:pt x="227177" y="302094"/>
                  </a:lnTo>
                  <a:lnTo>
                    <a:pt x="225971" y="314998"/>
                  </a:lnTo>
                  <a:lnTo>
                    <a:pt x="224891" y="327761"/>
                  </a:lnTo>
                  <a:lnTo>
                    <a:pt x="296900" y="327761"/>
                  </a:lnTo>
                  <a:lnTo>
                    <a:pt x="296900" y="275374"/>
                  </a:lnTo>
                  <a:close/>
                </a:path>
                <a:path w="595629" h="1007110">
                  <a:moveTo>
                    <a:pt x="296900" y="136791"/>
                  </a:moveTo>
                  <a:lnTo>
                    <a:pt x="250583" y="136791"/>
                  </a:lnTo>
                  <a:lnTo>
                    <a:pt x="253466" y="125666"/>
                  </a:lnTo>
                  <a:lnTo>
                    <a:pt x="253466" y="120116"/>
                  </a:lnTo>
                  <a:lnTo>
                    <a:pt x="239204" y="120116"/>
                  </a:lnTo>
                  <a:lnTo>
                    <a:pt x="242214" y="108242"/>
                  </a:lnTo>
                  <a:lnTo>
                    <a:pt x="244830" y="95973"/>
                  </a:lnTo>
                  <a:lnTo>
                    <a:pt x="247167" y="83439"/>
                  </a:lnTo>
                  <a:lnTo>
                    <a:pt x="249364" y="70777"/>
                  </a:lnTo>
                  <a:lnTo>
                    <a:pt x="262978" y="70777"/>
                  </a:lnTo>
                  <a:lnTo>
                    <a:pt x="264350" y="66573"/>
                  </a:lnTo>
                  <a:lnTo>
                    <a:pt x="267081" y="55346"/>
                  </a:lnTo>
                  <a:lnTo>
                    <a:pt x="253377" y="55346"/>
                  </a:lnTo>
                  <a:lnTo>
                    <a:pt x="250647" y="66573"/>
                  </a:lnTo>
                  <a:lnTo>
                    <a:pt x="249275" y="70777"/>
                  </a:lnTo>
                  <a:lnTo>
                    <a:pt x="243560" y="70777"/>
                  </a:lnTo>
                  <a:lnTo>
                    <a:pt x="239204" y="82651"/>
                  </a:lnTo>
                  <a:lnTo>
                    <a:pt x="234848" y="94919"/>
                  </a:lnTo>
                  <a:lnTo>
                    <a:pt x="230479" y="107454"/>
                  </a:lnTo>
                  <a:lnTo>
                    <a:pt x="226123" y="120116"/>
                  </a:lnTo>
                  <a:lnTo>
                    <a:pt x="239090" y="120116"/>
                  </a:lnTo>
                  <a:lnTo>
                    <a:pt x="239090" y="125666"/>
                  </a:lnTo>
                  <a:lnTo>
                    <a:pt x="236220" y="136791"/>
                  </a:lnTo>
                  <a:lnTo>
                    <a:pt x="250405" y="136791"/>
                  </a:lnTo>
                  <a:lnTo>
                    <a:pt x="248323" y="148526"/>
                  </a:lnTo>
                  <a:lnTo>
                    <a:pt x="246354" y="160261"/>
                  </a:lnTo>
                  <a:lnTo>
                    <a:pt x="244665" y="172008"/>
                  </a:lnTo>
                  <a:lnTo>
                    <a:pt x="243370" y="183743"/>
                  </a:lnTo>
                  <a:lnTo>
                    <a:pt x="296900" y="183743"/>
                  </a:lnTo>
                  <a:lnTo>
                    <a:pt x="296900" y="136791"/>
                  </a:lnTo>
                  <a:close/>
                </a:path>
                <a:path w="595629" h="1007110">
                  <a:moveTo>
                    <a:pt x="296900" y="70777"/>
                  </a:moveTo>
                  <a:lnTo>
                    <a:pt x="263271" y="70777"/>
                  </a:lnTo>
                  <a:lnTo>
                    <a:pt x="260946" y="83439"/>
                  </a:lnTo>
                  <a:lnTo>
                    <a:pt x="258368" y="95973"/>
                  </a:lnTo>
                  <a:lnTo>
                    <a:pt x="255790" y="108242"/>
                  </a:lnTo>
                  <a:lnTo>
                    <a:pt x="253466" y="120116"/>
                  </a:lnTo>
                  <a:lnTo>
                    <a:pt x="296900" y="120116"/>
                  </a:lnTo>
                  <a:lnTo>
                    <a:pt x="296900" y="70777"/>
                  </a:lnTo>
                  <a:close/>
                </a:path>
                <a:path w="595629" h="1007110">
                  <a:moveTo>
                    <a:pt x="296900" y="0"/>
                  </a:moveTo>
                  <a:lnTo>
                    <a:pt x="288696" y="3416"/>
                  </a:lnTo>
                  <a:lnTo>
                    <a:pt x="280885" y="9232"/>
                  </a:lnTo>
                  <a:lnTo>
                    <a:pt x="273354" y="17170"/>
                  </a:lnTo>
                  <a:lnTo>
                    <a:pt x="265938" y="26962"/>
                  </a:lnTo>
                  <a:lnTo>
                    <a:pt x="272973" y="29806"/>
                  </a:lnTo>
                  <a:lnTo>
                    <a:pt x="271106" y="36195"/>
                  </a:lnTo>
                  <a:lnTo>
                    <a:pt x="269633" y="42570"/>
                  </a:lnTo>
                  <a:lnTo>
                    <a:pt x="268427" y="48958"/>
                  </a:lnTo>
                  <a:lnTo>
                    <a:pt x="267347" y="55346"/>
                  </a:lnTo>
                  <a:lnTo>
                    <a:pt x="296900" y="55346"/>
                  </a:lnTo>
                  <a:lnTo>
                    <a:pt x="296900" y="0"/>
                  </a:lnTo>
                  <a:close/>
                </a:path>
                <a:path w="595629" h="1007110">
                  <a:moveTo>
                    <a:pt x="309943" y="456247"/>
                  </a:moveTo>
                  <a:lnTo>
                    <a:pt x="296900" y="456247"/>
                  </a:lnTo>
                  <a:lnTo>
                    <a:pt x="296900" y="403961"/>
                  </a:lnTo>
                  <a:lnTo>
                    <a:pt x="219163" y="403961"/>
                  </a:lnTo>
                  <a:lnTo>
                    <a:pt x="218338" y="417525"/>
                  </a:lnTo>
                  <a:lnTo>
                    <a:pt x="217919" y="430682"/>
                  </a:lnTo>
                  <a:lnTo>
                    <a:pt x="217766" y="443585"/>
                  </a:lnTo>
                  <a:lnTo>
                    <a:pt x="217741" y="456349"/>
                  </a:lnTo>
                  <a:lnTo>
                    <a:pt x="296900" y="456349"/>
                  </a:lnTo>
                  <a:lnTo>
                    <a:pt x="296900" y="471690"/>
                  </a:lnTo>
                  <a:lnTo>
                    <a:pt x="309943" y="471690"/>
                  </a:lnTo>
                  <a:lnTo>
                    <a:pt x="309943" y="456247"/>
                  </a:lnTo>
                  <a:close/>
                </a:path>
                <a:path w="595629" h="1007110">
                  <a:moveTo>
                    <a:pt x="309943" y="388429"/>
                  </a:moveTo>
                  <a:lnTo>
                    <a:pt x="296900" y="388429"/>
                  </a:lnTo>
                  <a:lnTo>
                    <a:pt x="296900" y="403872"/>
                  </a:lnTo>
                  <a:lnTo>
                    <a:pt x="309943" y="403872"/>
                  </a:lnTo>
                  <a:lnTo>
                    <a:pt x="309943" y="388429"/>
                  </a:lnTo>
                  <a:close/>
                </a:path>
                <a:path w="595629" h="1007110">
                  <a:moveTo>
                    <a:pt x="309943" y="327761"/>
                  </a:moveTo>
                  <a:lnTo>
                    <a:pt x="296900" y="327761"/>
                  </a:lnTo>
                  <a:lnTo>
                    <a:pt x="296900" y="343192"/>
                  </a:lnTo>
                  <a:lnTo>
                    <a:pt x="309943" y="343192"/>
                  </a:lnTo>
                  <a:lnTo>
                    <a:pt x="309943" y="327761"/>
                  </a:lnTo>
                  <a:close/>
                </a:path>
                <a:path w="595629" h="1007110">
                  <a:moveTo>
                    <a:pt x="309943" y="259943"/>
                  </a:moveTo>
                  <a:lnTo>
                    <a:pt x="296900" y="259943"/>
                  </a:lnTo>
                  <a:lnTo>
                    <a:pt x="296900" y="275374"/>
                  </a:lnTo>
                  <a:lnTo>
                    <a:pt x="309943" y="275374"/>
                  </a:lnTo>
                  <a:lnTo>
                    <a:pt x="309943" y="259943"/>
                  </a:lnTo>
                  <a:close/>
                </a:path>
                <a:path w="595629" h="1007110">
                  <a:moveTo>
                    <a:pt x="309943" y="183832"/>
                  </a:moveTo>
                  <a:lnTo>
                    <a:pt x="296900" y="183832"/>
                  </a:lnTo>
                  <a:lnTo>
                    <a:pt x="296900" y="199263"/>
                  </a:lnTo>
                  <a:lnTo>
                    <a:pt x="240499" y="199263"/>
                  </a:lnTo>
                  <a:lnTo>
                    <a:pt x="240499" y="193662"/>
                  </a:lnTo>
                  <a:lnTo>
                    <a:pt x="241935" y="189445"/>
                  </a:lnTo>
                  <a:lnTo>
                    <a:pt x="243370" y="183832"/>
                  </a:lnTo>
                  <a:lnTo>
                    <a:pt x="229006" y="183832"/>
                  </a:lnTo>
                  <a:lnTo>
                    <a:pt x="227558" y="189445"/>
                  </a:lnTo>
                  <a:lnTo>
                    <a:pt x="227558" y="193662"/>
                  </a:lnTo>
                  <a:lnTo>
                    <a:pt x="226123" y="199263"/>
                  </a:lnTo>
                  <a:lnTo>
                    <a:pt x="240474" y="199275"/>
                  </a:lnTo>
                  <a:lnTo>
                    <a:pt x="238379" y="214896"/>
                  </a:lnTo>
                  <a:lnTo>
                    <a:pt x="236258" y="230136"/>
                  </a:lnTo>
                  <a:lnTo>
                    <a:pt x="232029" y="259943"/>
                  </a:lnTo>
                  <a:lnTo>
                    <a:pt x="296900" y="259943"/>
                  </a:lnTo>
                  <a:lnTo>
                    <a:pt x="296900" y="199275"/>
                  </a:lnTo>
                  <a:lnTo>
                    <a:pt x="309943" y="199275"/>
                  </a:lnTo>
                  <a:lnTo>
                    <a:pt x="309943" y="183832"/>
                  </a:lnTo>
                  <a:close/>
                </a:path>
                <a:path w="595629" h="1007110">
                  <a:moveTo>
                    <a:pt x="309943" y="120116"/>
                  </a:moveTo>
                  <a:lnTo>
                    <a:pt x="296900" y="120116"/>
                  </a:lnTo>
                  <a:lnTo>
                    <a:pt x="296900" y="136791"/>
                  </a:lnTo>
                  <a:lnTo>
                    <a:pt x="309943" y="136791"/>
                  </a:lnTo>
                  <a:lnTo>
                    <a:pt x="309943" y="120116"/>
                  </a:lnTo>
                  <a:close/>
                </a:path>
                <a:path w="595629" h="1007110">
                  <a:moveTo>
                    <a:pt x="309943" y="55346"/>
                  </a:moveTo>
                  <a:lnTo>
                    <a:pt x="296900" y="55346"/>
                  </a:lnTo>
                  <a:lnTo>
                    <a:pt x="296900" y="70777"/>
                  </a:lnTo>
                  <a:lnTo>
                    <a:pt x="309943" y="70777"/>
                  </a:lnTo>
                  <a:lnTo>
                    <a:pt x="309943" y="55346"/>
                  </a:lnTo>
                  <a:close/>
                </a:path>
                <a:path w="595629" h="1007110">
                  <a:moveTo>
                    <a:pt x="343954" y="55346"/>
                  </a:moveTo>
                  <a:lnTo>
                    <a:pt x="342074" y="48958"/>
                  </a:lnTo>
                  <a:lnTo>
                    <a:pt x="340601" y="42570"/>
                  </a:lnTo>
                  <a:lnTo>
                    <a:pt x="339382" y="36195"/>
                  </a:lnTo>
                  <a:lnTo>
                    <a:pt x="338302" y="29806"/>
                  </a:lnTo>
                  <a:lnTo>
                    <a:pt x="341122" y="28384"/>
                  </a:lnTo>
                  <a:lnTo>
                    <a:pt x="333679" y="17767"/>
                  </a:lnTo>
                  <a:lnTo>
                    <a:pt x="326110" y="9410"/>
                  </a:lnTo>
                  <a:lnTo>
                    <a:pt x="318274" y="3441"/>
                  </a:lnTo>
                  <a:lnTo>
                    <a:pt x="310045" y="0"/>
                  </a:lnTo>
                  <a:lnTo>
                    <a:pt x="310045" y="55346"/>
                  </a:lnTo>
                  <a:lnTo>
                    <a:pt x="343954" y="55346"/>
                  </a:lnTo>
                  <a:close/>
                </a:path>
                <a:path w="595629" h="1007110">
                  <a:moveTo>
                    <a:pt x="356425" y="120116"/>
                  </a:moveTo>
                  <a:lnTo>
                    <a:pt x="354304" y="108242"/>
                  </a:lnTo>
                  <a:lnTo>
                    <a:pt x="352031" y="95973"/>
                  </a:lnTo>
                  <a:lnTo>
                    <a:pt x="349516" y="83439"/>
                  </a:lnTo>
                  <a:lnTo>
                    <a:pt x="346595" y="70777"/>
                  </a:lnTo>
                  <a:lnTo>
                    <a:pt x="310045" y="70777"/>
                  </a:lnTo>
                  <a:lnTo>
                    <a:pt x="310045" y="120116"/>
                  </a:lnTo>
                  <a:lnTo>
                    <a:pt x="356425" y="120116"/>
                  </a:lnTo>
                  <a:close/>
                </a:path>
                <a:path w="595629" h="1007110">
                  <a:moveTo>
                    <a:pt x="380720" y="120116"/>
                  </a:moveTo>
                  <a:lnTo>
                    <a:pt x="376364" y="107454"/>
                  </a:lnTo>
                  <a:lnTo>
                    <a:pt x="371881" y="94919"/>
                  </a:lnTo>
                  <a:lnTo>
                    <a:pt x="367131" y="82651"/>
                  </a:lnTo>
                  <a:lnTo>
                    <a:pt x="361962" y="70777"/>
                  </a:lnTo>
                  <a:lnTo>
                    <a:pt x="360616" y="70777"/>
                  </a:lnTo>
                  <a:lnTo>
                    <a:pt x="360616" y="67970"/>
                  </a:lnTo>
                  <a:lnTo>
                    <a:pt x="359232" y="65163"/>
                  </a:lnTo>
                  <a:lnTo>
                    <a:pt x="359232" y="62357"/>
                  </a:lnTo>
                  <a:lnTo>
                    <a:pt x="357847" y="59550"/>
                  </a:lnTo>
                  <a:lnTo>
                    <a:pt x="356450" y="58153"/>
                  </a:lnTo>
                  <a:lnTo>
                    <a:pt x="356450" y="55346"/>
                  </a:lnTo>
                  <a:lnTo>
                    <a:pt x="343954" y="55346"/>
                  </a:lnTo>
                  <a:lnTo>
                    <a:pt x="345338" y="60960"/>
                  </a:lnTo>
                  <a:lnTo>
                    <a:pt x="345338" y="66573"/>
                  </a:lnTo>
                  <a:lnTo>
                    <a:pt x="346735" y="70777"/>
                  </a:lnTo>
                  <a:lnTo>
                    <a:pt x="360527" y="70777"/>
                  </a:lnTo>
                  <a:lnTo>
                    <a:pt x="362915" y="83439"/>
                  </a:lnTo>
                  <a:lnTo>
                    <a:pt x="365569" y="95973"/>
                  </a:lnTo>
                  <a:lnTo>
                    <a:pt x="368236" y="108242"/>
                  </a:lnTo>
                  <a:lnTo>
                    <a:pt x="370624" y="120116"/>
                  </a:lnTo>
                  <a:lnTo>
                    <a:pt x="356425" y="120116"/>
                  </a:lnTo>
                  <a:lnTo>
                    <a:pt x="359308" y="131229"/>
                  </a:lnTo>
                  <a:lnTo>
                    <a:pt x="359308" y="136791"/>
                  </a:lnTo>
                  <a:lnTo>
                    <a:pt x="310045" y="136791"/>
                  </a:lnTo>
                  <a:lnTo>
                    <a:pt x="310045" y="183743"/>
                  </a:lnTo>
                  <a:lnTo>
                    <a:pt x="367766" y="183743"/>
                  </a:lnTo>
                  <a:lnTo>
                    <a:pt x="359321" y="136791"/>
                  </a:lnTo>
                  <a:lnTo>
                    <a:pt x="373672" y="136791"/>
                  </a:lnTo>
                  <a:lnTo>
                    <a:pt x="372237" y="131229"/>
                  </a:lnTo>
                  <a:lnTo>
                    <a:pt x="372237" y="125666"/>
                  </a:lnTo>
                  <a:lnTo>
                    <a:pt x="370801" y="120116"/>
                  </a:lnTo>
                  <a:lnTo>
                    <a:pt x="380720" y="120116"/>
                  </a:lnTo>
                  <a:close/>
                </a:path>
                <a:path w="595629" h="1007110">
                  <a:moveTo>
                    <a:pt x="390334" y="388429"/>
                  </a:moveTo>
                  <a:lnTo>
                    <a:pt x="386118" y="343192"/>
                  </a:lnTo>
                  <a:lnTo>
                    <a:pt x="310045" y="343192"/>
                  </a:lnTo>
                  <a:lnTo>
                    <a:pt x="310045" y="388429"/>
                  </a:lnTo>
                  <a:lnTo>
                    <a:pt x="390334" y="388429"/>
                  </a:lnTo>
                  <a:close/>
                </a:path>
                <a:path w="595629" h="1007110">
                  <a:moveTo>
                    <a:pt x="393293" y="456349"/>
                  </a:moveTo>
                  <a:lnTo>
                    <a:pt x="392455" y="443585"/>
                  </a:lnTo>
                  <a:lnTo>
                    <a:pt x="391299" y="417525"/>
                  </a:lnTo>
                  <a:lnTo>
                    <a:pt x="390474" y="403961"/>
                  </a:lnTo>
                  <a:lnTo>
                    <a:pt x="310045" y="403961"/>
                  </a:lnTo>
                  <a:lnTo>
                    <a:pt x="310045" y="456349"/>
                  </a:lnTo>
                  <a:lnTo>
                    <a:pt x="393293" y="456349"/>
                  </a:lnTo>
                  <a:close/>
                </a:path>
                <a:path w="595629" h="1007110">
                  <a:moveTo>
                    <a:pt x="396240" y="183743"/>
                  </a:moveTo>
                  <a:lnTo>
                    <a:pt x="393890" y="171208"/>
                  </a:lnTo>
                  <a:lnTo>
                    <a:pt x="391134" y="159194"/>
                  </a:lnTo>
                  <a:lnTo>
                    <a:pt x="388112" y="147726"/>
                  </a:lnTo>
                  <a:lnTo>
                    <a:pt x="384962" y="136791"/>
                  </a:lnTo>
                  <a:lnTo>
                    <a:pt x="373672" y="136791"/>
                  </a:lnTo>
                  <a:lnTo>
                    <a:pt x="375767" y="148526"/>
                  </a:lnTo>
                  <a:lnTo>
                    <a:pt x="377723" y="160261"/>
                  </a:lnTo>
                  <a:lnTo>
                    <a:pt x="379425" y="172008"/>
                  </a:lnTo>
                  <a:lnTo>
                    <a:pt x="380720" y="183743"/>
                  </a:lnTo>
                  <a:lnTo>
                    <a:pt x="396240" y="183743"/>
                  </a:lnTo>
                  <a:close/>
                </a:path>
                <a:path w="595629" h="1007110">
                  <a:moveTo>
                    <a:pt x="400342" y="337578"/>
                  </a:moveTo>
                  <a:lnTo>
                    <a:pt x="398932" y="333375"/>
                  </a:lnTo>
                  <a:lnTo>
                    <a:pt x="398932" y="327761"/>
                  </a:lnTo>
                  <a:lnTo>
                    <a:pt x="386448" y="327761"/>
                  </a:lnTo>
                  <a:lnTo>
                    <a:pt x="384289" y="302094"/>
                  </a:lnTo>
                  <a:lnTo>
                    <a:pt x="383197" y="288937"/>
                  </a:lnTo>
                  <a:lnTo>
                    <a:pt x="382117" y="275374"/>
                  </a:lnTo>
                  <a:lnTo>
                    <a:pt x="393293" y="275374"/>
                  </a:lnTo>
                  <a:lnTo>
                    <a:pt x="393293" y="269760"/>
                  </a:lnTo>
                  <a:lnTo>
                    <a:pt x="391883" y="264147"/>
                  </a:lnTo>
                  <a:lnTo>
                    <a:pt x="391883" y="259943"/>
                  </a:lnTo>
                  <a:lnTo>
                    <a:pt x="377863" y="259943"/>
                  </a:lnTo>
                  <a:lnTo>
                    <a:pt x="379260" y="264147"/>
                  </a:lnTo>
                  <a:lnTo>
                    <a:pt x="379260" y="269760"/>
                  </a:lnTo>
                  <a:lnTo>
                    <a:pt x="380669" y="275374"/>
                  </a:lnTo>
                  <a:lnTo>
                    <a:pt x="310045" y="275374"/>
                  </a:lnTo>
                  <a:lnTo>
                    <a:pt x="310045" y="327761"/>
                  </a:lnTo>
                  <a:lnTo>
                    <a:pt x="384911" y="327761"/>
                  </a:lnTo>
                  <a:lnTo>
                    <a:pt x="386308" y="333375"/>
                  </a:lnTo>
                  <a:lnTo>
                    <a:pt x="386308" y="343192"/>
                  </a:lnTo>
                  <a:lnTo>
                    <a:pt x="400342" y="343192"/>
                  </a:lnTo>
                  <a:lnTo>
                    <a:pt x="400342" y="337578"/>
                  </a:lnTo>
                  <a:close/>
                </a:path>
                <a:path w="595629" h="1007110">
                  <a:moveTo>
                    <a:pt x="404622" y="398259"/>
                  </a:moveTo>
                  <a:lnTo>
                    <a:pt x="403199" y="392645"/>
                  </a:lnTo>
                  <a:lnTo>
                    <a:pt x="403199" y="388429"/>
                  </a:lnTo>
                  <a:lnTo>
                    <a:pt x="390334" y="388429"/>
                  </a:lnTo>
                  <a:lnTo>
                    <a:pt x="390334" y="403872"/>
                  </a:lnTo>
                  <a:lnTo>
                    <a:pt x="404622" y="403872"/>
                  </a:lnTo>
                  <a:lnTo>
                    <a:pt x="404622" y="398259"/>
                  </a:lnTo>
                  <a:close/>
                </a:path>
                <a:path w="595629" h="1007110">
                  <a:moveTo>
                    <a:pt x="411772" y="259943"/>
                  </a:moveTo>
                  <a:lnTo>
                    <a:pt x="409435" y="244309"/>
                  </a:lnTo>
                  <a:lnTo>
                    <a:pt x="406692" y="229082"/>
                  </a:lnTo>
                  <a:lnTo>
                    <a:pt x="403694" y="214109"/>
                  </a:lnTo>
                  <a:lnTo>
                    <a:pt x="400570" y="199263"/>
                  </a:lnTo>
                  <a:lnTo>
                    <a:pt x="383768" y="199263"/>
                  </a:lnTo>
                  <a:lnTo>
                    <a:pt x="383768" y="193662"/>
                  </a:lnTo>
                  <a:lnTo>
                    <a:pt x="382308" y="189445"/>
                  </a:lnTo>
                  <a:lnTo>
                    <a:pt x="380834" y="183832"/>
                  </a:lnTo>
                  <a:lnTo>
                    <a:pt x="367665" y="183832"/>
                  </a:lnTo>
                  <a:lnTo>
                    <a:pt x="367665" y="189445"/>
                  </a:lnTo>
                  <a:lnTo>
                    <a:pt x="369138" y="193662"/>
                  </a:lnTo>
                  <a:lnTo>
                    <a:pt x="370586" y="199263"/>
                  </a:lnTo>
                  <a:lnTo>
                    <a:pt x="310045" y="199263"/>
                  </a:lnTo>
                  <a:lnTo>
                    <a:pt x="310045" y="259943"/>
                  </a:lnTo>
                  <a:lnTo>
                    <a:pt x="377863" y="259943"/>
                  </a:lnTo>
                  <a:lnTo>
                    <a:pt x="376555" y="245110"/>
                  </a:lnTo>
                  <a:lnTo>
                    <a:pt x="374853" y="230136"/>
                  </a:lnTo>
                  <a:lnTo>
                    <a:pt x="372897" y="214896"/>
                  </a:lnTo>
                  <a:lnTo>
                    <a:pt x="370801" y="199275"/>
                  </a:lnTo>
                  <a:lnTo>
                    <a:pt x="383768" y="199275"/>
                  </a:lnTo>
                  <a:lnTo>
                    <a:pt x="385762" y="214109"/>
                  </a:lnTo>
                  <a:lnTo>
                    <a:pt x="387972" y="230136"/>
                  </a:lnTo>
                  <a:lnTo>
                    <a:pt x="392163" y="259943"/>
                  </a:lnTo>
                  <a:lnTo>
                    <a:pt x="411772" y="259943"/>
                  </a:lnTo>
                  <a:close/>
                </a:path>
                <a:path w="595629" h="1007110">
                  <a:moveTo>
                    <a:pt x="423011" y="327761"/>
                  </a:moveTo>
                  <a:lnTo>
                    <a:pt x="420916" y="314998"/>
                  </a:lnTo>
                  <a:lnTo>
                    <a:pt x="416737" y="288937"/>
                  </a:lnTo>
                  <a:lnTo>
                    <a:pt x="414515" y="275374"/>
                  </a:lnTo>
                  <a:lnTo>
                    <a:pt x="393293" y="275374"/>
                  </a:lnTo>
                  <a:lnTo>
                    <a:pt x="395173" y="288937"/>
                  </a:lnTo>
                  <a:lnTo>
                    <a:pt x="396646" y="302094"/>
                  </a:lnTo>
                  <a:lnTo>
                    <a:pt x="397852" y="314794"/>
                  </a:lnTo>
                  <a:lnTo>
                    <a:pt x="398957" y="327761"/>
                  </a:lnTo>
                  <a:lnTo>
                    <a:pt x="423011" y="327761"/>
                  </a:lnTo>
                  <a:close/>
                </a:path>
                <a:path w="595629" h="1007110">
                  <a:moveTo>
                    <a:pt x="429006" y="388429"/>
                  </a:moveTo>
                  <a:lnTo>
                    <a:pt x="424726" y="343192"/>
                  </a:lnTo>
                  <a:lnTo>
                    <a:pt x="400431" y="343192"/>
                  </a:lnTo>
                  <a:lnTo>
                    <a:pt x="401281" y="354634"/>
                  </a:lnTo>
                  <a:lnTo>
                    <a:pt x="402450" y="376986"/>
                  </a:lnTo>
                  <a:lnTo>
                    <a:pt x="403288" y="388429"/>
                  </a:lnTo>
                  <a:lnTo>
                    <a:pt x="429006" y="388429"/>
                  </a:lnTo>
                  <a:close/>
                </a:path>
                <a:path w="595629" h="1007110">
                  <a:moveTo>
                    <a:pt x="434340" y="456349"/>
                  </a:moveTo>
                  <a:lnTo>
                    <a:pt x="432219" y="430682"/>
                  </a:lnTo>
                  <a:lnTo>
                    <a:pt x="431165" y="417525"/>
                  </a:lnTo>
                  <a:lnTo>
                    <a:pt x="430098" y="403961"/>
                  </a:lnTo>
                  <a:lnTo>
                    <a:pt x="404622" y="403961"/>
                  </a:lnTo>
                  <a:lnTo>
                    <a:pt x="404850" y="417525"/>
                  </a:lnTo>
                  <a:lnTo>
                    <a:pt x="405815" y="443585"/>
                  </a:lnTo>
                  <a:lnTo>
                    <a:pt x="406031" y="456247"/>
                  </a:lnTo>
                  <a:lnTo>
                    <a:pt x="393293" y="456247"/>
                  </a:lnTo>
                  <a:lnTo>
                    <a:pt x="393293" y="471690"/>
                  </a:lnTo>
                  <a:lnTo>
                    <a:pt x="407581" y="471690"/>
                  </a:lnTo>
                  <a:lnTo>
                    <a:pt x="407581" y="466077"/>
                  </a:lnTo>
                  <a:lnTo>
                    <a:pt x="406146" y="461860"/>
                  </a:lnTo>
                  <a:lnTo>
                    <a:pt x="406146" y="456349"/>
                  </a:lnTo>
                  <a:lnTo>
                    <a:pt x="434340" y="456349"/>
                  </a:lnTo>
                  <a:close/>
                </a:path>
                <a:path w="595629" h="1007110">
                  <a:moveTo>
                    <a:pt x="595503" y="902360"/>
                  </a:moveTo>
                  <a:lnTo>
                    <a:pt x="589953" y="860958"/>
                  </a:lnTo>
                  <a:lnTo>
                    <a:pt x="573405" y="768070"/>
                  </a:lnTo>
                  <a:lnTo>
                    <a:pt x="571461" y="761199"/>
                  </a:lnTo>
                  <a:lnTo>
                    <a:pt x="545973" y="670699"/>
                  </a:lnTo>
                  <a:lnTo>
                    <a:pt x="507809" y="615797"/>
                  </a:lnTo>
                  <a:lnTo>
                    <a:pt x="509016" y="607326"/>
                  </a:lnTo>
                  <a:lnTo>
                    <a:pt x="521563" y="519811"/>
                  </a:lnTo>
                  <a:lnTo>
                    <a:pt x="522262" y="514959"/>
                  </a:lnTo>
                  <a:lnTo>
                    <a:pt x="520026" y="488746"/>
                  </a:lnTo>
                  <a:lnTo>
                    <a:pt x="509930" y="370179"/>
                  </a:lnTo>
                  <a:lnTo>
                    <a:pt x="489115" y="240220"/>
                  </a:lnTo>
                  <a:lnTo>
                    <a:pt x="478104" y="183832"/>
                  </a:lnTo>
                  <a:lnTo>
                    <a:pt x="480796" y="224929"/>
                  </a:lnTo>
                  <a:lnTo>
                    <a:pt x="481634" y="318820"/>
                  </a:lnTo>
                  <a:lnTo>
                    <a:pt x="469747" y="421449"/>
                  </a:lnTo>
                  <a:lnTo>
                    <a:pt x="434251" y="488746"/>
                  </a:lnTo>
                  <a:lnTo>
                    <a:pt x="434251" y="471805"/>
                  </a:lnTo>
                  <a:lnTo>
                    <a:pt x="407377" y="471805"/>
                  </a:lnTo>
                  <a:lnTo>
                    <a:pt x="407377" y="508508"/>
                  </a:lnTo>
                  <a:lnTo>
                    <a:pt x="403136" y="512749"/>
                  </a:lnTo>
                  <a:lnTo>
                    <a:pt x="397471" y="516978"/>
                  </a:lnTo>
                  <a:lnTo>
                    <a:pt x="394652" y="519811"/>
                  </a:lnTo>
                  <a:lnTo>
                    <a:pt x="394423" y="508139"/>
                  </a:lnTo>
                  <a:lnTo>
                    <a:pt x="393458" y="484276"/>
                  </a:lnTo>
                  <a:lnTo>
                    <a:pt x="393230" y="471805"/>
                  </a:lnTo>
                  <a:lnTo>
                    <a:pt x="309778" y="471805"/>
                  </a:lnTo>
                  <a:lnTo>
                    <a:pt x="309778" y="526453"/>
                  </a:lnTo>
                  <a:lnTo>
                    <a:pt x="296900" y="526453"/>
                  </a:lnTo>
                  <a:lnTo>
                    <a:pt x="296900" y="471779"/>
                  </a:lnTo>
                  <a:lnTo>
                    <a:pt x="216598" y="471779"/>
                  </a:lnTo>
                  <a:lnTo>
                    <a:pt x="216598" y="526554"/>
                  </a:lnTo>
                  <a:lnTo>
                    <a:pt x="296900" y="526554"/>
                  </a:lnTo>
                  <a:lnTo>
                    <a:pt x="296900" y="541883"/>
                  </a:lnTo>
                  <a:lnTo>
                    <a:pt x="309943" y="541883"/>
                  </a:lnTo>
                  <a:lnTo>
                    <a:pt x="309943" y="526859"/>
                  </a:lnTo>
                  <a:lnTo>
                    <a:pt x="387578" y="526859"/>
                  </a:lnTo>
                  <a:lnTo>
                    <a:pt x="384746" y="528281"/>
                  </a:lnTo>
                  <a:lnTo>
                    <a:pt x="383336" y="531101"/>
                  </a:lnTo>
                  <a:lnTo>
                    <a:pt x="381914" y="532511"/>
                  </a:lnTo>
                  <a:lnTo>
                    <a:pt x="379082" y="536740"/>
                  </a:lnTo>
                  <a:lnTo>
                    <a:pt x="373430" y="542391"/>
                  </a:lnTo>
                  <a:lnTo>
                    <a:pt x="309778" y="542391"/>
                  </a:lnTo>
                  <a:lnTo>
                    <a:pt x="309778" y="594626"/>
                  </a:lnTo>
                  <a:lnTo>
                    <a:pt x="329577" y="594626"/>
                  </a:lnTo>
                  <a:lnTo>
                    <a:pt x="315429" y="601675"/>
                  </a:lnTo>
                  <a:lnTo>
                    <a:pt x="309778" y="607326"/>
                  </a:lnTo>
                  <a:lnTo>
                    <a:pt x="309778" y="594626"/>
                  </a:lnTo>
                  <a:lnTo>
                    <a:pt x="297053" y="594626"/>
                  </a:lnTo>
                  <a:lnTo>
                    <a:pt x="297053" y="610146"/>
                  </a:lnTo>
                  <a:lnTo>
                    <a:pt x="306946" y="610146"/>
                  </a:lnTo>
                  <a:lnTo>
                    <a:pt x="301294" y="615797"/>
                  </a:lnTo>
                  <a:lnTo>
                    <a:pt x="297053" y="611555"/>
                  </a:lnTo>
                  <a:lnTo>
                    <a:pt x="297053" y="610146"/>
                  </a:lnTo>
                  <a:lnTo>
                    <a:pt x="295630" y="610146"/>
                  </a:lnTo>
                  <a:lnTo>
                    <a:pt x="288734" y="605345"/>
                  </a:lnTo>
                  <a:lnTo>
                    <a:pt x="280784" y="601332"/>
                  </a:lnTo>
                  <a:lnTo>
                    <a:pt x="271767" y="597839"/>
                  </a:lnTo>
                  <a:lnTo>
                    <a:pt x="261683" y="594626"/>
                  </a:lnTo>
                  <a:lnTo>
                    <a:pt x="297053" y="594626"/>
                  </a:lnTo>
                  <a:lnTo>
                    <a:pt x="297053" y="542391"/>
                  </a:lnTo>
                  <a:lnTo>
                    <a:pt x="229146" y="542391"/>
                  </a:lnTo>
                  <a:lnTo>
                    <a:pt x="229146" y="540981"/>
                  </a:lnTo>
                  <a:lnTo>
                    <a:pt x="227736" y="540981"/>
                  </a:lnTo>
                  <a:lnTo>
                    <a:pt x="227736" y="539572"/>
                  </a:lnTo>
                  <a:lnTo>
                    <a:pt x="223494" y="535330"/>
                  </a:lnTo>
                  <a:lnTo>
                    <a:pt x="220662" y="531101"/>
                  </a:lnTo>
                  <a:lnTo>
                    <a:pt x="216420" y="528281"/>
                  </a:lnTo>
                  <a:lnTo>
                    <a:pt x="216420" y="526859"/>
                  </a:lnTo>
                  <a:lnTo>
                    <a:pt x="215011" y="526859"/>
                  </a:lnTo>
                  <a:lnTo>
                    <a:pt x="210769" y="522630"/>
                  </a:lnTo>
                  <a:lnTo>
                    <a:pt x="206514" y="519811"/>
                  </a:lnTo>
                  <a:lnTo>
                    <a:pt x="202272" y="515569"/>
                  </a:lnTo>
                  <a:lnTo>
                    <a:pt x="202501" y="504964"/>
                  </a:lnTo>
                  <a:lnTo>
                    <a:pt x="203034" y="492988"/>
                  </a:lnTo>
                  <a:lnTo>
                    <a:pt x="203466" y="483209"/>
                  </a:lnTo>
                  <a:lnTo>
                    <a:pt x="203695" y="471805"/>
                  </a:lnTo>
                  <a:lnTo>
                    <a:pt x="172567" y="471805"/>
                  </a:lnTo>
                  <a:lnTo>
                    <a:pt x="172567" y="492988"/>
                  </a:lnTo>
                  <a:lnTo>
                    <a:pt x="132651" y="425627"/>
                  </a:lnTo>
                  <a:lnTo>
                    <a:pt x="111036" y="321475"/>
                  </a:lnTo>
                  <a:lnTo>
                    <a:pt x="102158" y="225793"/>
                  </a:lnTo>
                  <a:lnTo>
                    <a:pt x="100431" y="183832"/>
                  </a:lnTo>
                  <a:lnTo>
                    <a:pt x="94068" y="241096"/>
                  </a:lnTo>
                  <a:lnTo>
                    <a:pt x="83464" y="372999"/>
                  </a:lnTo>
                  <a:lnTo>
                    <a:pt x="81356" y="519811"/>
                  </a:lnTo>
                  <a:lnTo>
                    <a:pt x="100431" y="621449"/>
                  </a:lnTo>
                  <a:lnTo>
                    <a:pt x="60274" y="674141"/>
                  </a:lnTo>
                  <a:lnTo>
                    <a:pt x="28473" y="766660"/>
                  </a:lnTo>
                  <a:lnTo>
                    <a:pt x="7543" y="854697"/>
                  </a:lnTo>
                  <a:lnTo>
                    <a:pt x="0" y="893889"/>
                  </a:lnTo>
                  <a:lnTo>
                    <a:pt x="17818" y="877582"/>
                  </a:lnTo>
                  <a:lnTo>
                    <a:pt x="62953" y="839711"/>
                  </a:lnTo>
                  <a:lnTo>
                    <a:pt x="122936" y="796810"/>
                  </a:lnTo>
                  <a:lnTo>
                    <a:pt x="185305" y="765429"/>
                  </a:lnTo>
                  <a:lnTo>
                    <a:pt x="190042" y="785660"/>
                  </a:lnTo>
                  <a:lnTo>
                    <a:pt x="195783" y="808532"/>
                  </a:lnTo>
                  <a:lnTo>
                    <a:pt x="210032" y="859040"/>
                  </a:lnTo>
                  <a:lnTo>
                    <a:pt x="227799" y="910539"/>
                  </a:lnTo>
                  <a:lnTo>
                    <a:pt x="248767" y="956640"/>
                  </a:lnTo>
                  <a:lnTo>
                    <a:pt x="272643" y="990942"/>
                  </a:lnTo>
                  <a:lnTo>
                    <a:pt x="299161" y="1007021"/>
                  </a:lnTo>
                  <a:lnTo>
                    <a:pt x="313321" y="1006233"/>
                  </a:lnTo>
                  <a:lnTo>
                    <a:pt x="358940" y="958951"/>
                  </a:lnTo>
                  <a:lnTo>
                    <a:pt x="391617" y="881976"/>
                  </a:lnTo>
                  <a:lnTo>
                    <a:pt x="408520" y="827468"/>
                  </a:lnTo>
                  <a:lnTo>
                    <a:pt x="424662" y="765429"/>
                  </a:lnTo>
                  <a:lnTo>
                    <a:pt x="425767" y="761199"/>
                  </a:lnTo>
                  <a:lnTo>
                    <a:pt x="483920" y="796950"/>
                  </a:lnTo>
                  <a:lnTo>
                    <a:pt x="538746" y="843953"/>
                  </a:lnTo>
                  <a:lnTo>
                    <a:pt x="579526" y="884872"/>
                  </a:lnTo>
                  <a:lnTo>
                    <a:pt x="595503" y="902360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6474764" y="1282470"/>
            <a:ext cx="2044700" cy="2044700"/>
            <a:chOff x="6474764" y="1282470"/>
            <a:chExt cx="2044700" cy="2044700"/>
          </a:xfrm>
        </p:grpSpPr>
        <p:sp>
          <p:nvSpPr>
            <p:cNvPr id="9" name="object 9"/>
            <p:cNvSpPr/>
            <p:nvPr/>
          </p:nvSpPr>
          <p:spPr>
            <a:xfrm>
              <a:off x="6479526" y="1287232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09" y="1017556"/>
                  </a:moveTo>
                  <a:lnTo>
                    <a:pt x="2034001" y="969655"/>
                  </a:lnTo>
                  <a:lnTo>
                    <a:pt x="2030711" y="922324"/>
                  </a:lnTo>
                  <a:lnTo>
                    <a:pt x="2025288" y="875612"/>
                  </a:lnTo>
                  <a:lnTo>
                    <a:pt x="2017779" y="829568"/>
                  </a:lnTo>
                  <a:lnTo>
                    <a:pt x="2008235" y="784240"/>
                  </a:lnTo>
                  <a:lnTo>
                    <a:pt x="1996703" y="739678"/>
                  </a:lnTo>
                  <a:lnTo>
                    <a:pt x="1983234" y="695930"/>
                  </a:lnTo>
                  <a:lnTo>
                    <a:pt x="1967875" y="653045"/>
                  </a:lnTo>
                  <a:lnTo>
                    <a:pt x="1950675" y="611073"/>
                  </a:lnTo>
                  <a:lnTo>
                    <a:pt x="1931684" y="570061"/>
                  </a:lnTo>
                  <a:lnTo>
                    <a:pt x="1910950" y="530059"/>
                  </a:lnTo>
                  <a:lnTo>
                    <a:pt x="1888522" y="491116"/>
                  </a:lnTo>
                  <a:lnTo>
                    <a:pt x="1864449" y="453280"/>
                  </a:lnTo>
                  <a:lnTo>
                    <a:pt x="1838780" y="416601"/>
                  </a:lnTo>
                  <a:lnTo>
                    <a:pt x="1811564" y="381127"/>
                  </a:lnTo>
                  <a:lnTo>
                    <a:pt x="1782849" y="346907"/>
                  </a:lnTo>
                  <a:lnTo>
                    <a:pt x="1752685" y="313990"/>
                  </a:lnTo>
                  <a:lnTo>
                    <a:pt x="1721120" y="282425"/>
                  </a:lnTo>
                  <a:lnTo>
                    <a:pt x="1688203" y="252261"/>
                  </a:lnTo>
                  <a:lnTo>
                    <a:pt x="1653983" y="223546"/>
                  </a:lnTo>
                  <a:lnTo>
                    <a:pt x="1618509" y="196329"/>
                  </a:lnTo>
                  <a:lnTo>
                    <a:pt x="1581830" y="170660"/>
                  </a:lnTo>
                  <a:lnTo>
                    <a:pt x="1543994" y="146587"/>
                  </a:lnTo>
                  <a:lnTo>
                    <a:pt x="1505051" y="124160"/>
                  </a:lnTo>
                  <a:lnTo>
                    <a:pt x="1465049" y="103426"/>
                  </a:lnTo>
                  <a:lnTo>
                    <a:pt x="1424038" y="84434"/>
                  </a:lnTo>
                  <a:lnTo>
                    <a:pt x="1382065" y="67235"/>
                  </a:lnTo>
                  <a:lnTo>
                    <a:pt x="1339181" y="51876"/>
                  </a:lnTo>
                  <a:lnTo>
                    <a:pt x="1295433" y="38406"/>
                  </a:lnTo>
                  <a:lnTo>
                    <a:pt x="1250871" y="26874"/>
                  </a:lnTo>
                  <a:lnTo>
                    <a:pt x="1205543" y="17330"/>
                  </a:lnTo>
                  <a:lnTo>
                    <a:pt x="1159499" y="9821"/>
                  </a:lnTo>
                  <a:lnTo>
                    <a:pt x="1112786" y="4397"/>
                  </a:lnTo>
                  <a:lnTo>
                    <a:pt x="1065455" y="1107"/>
                  </a:lnTo>
                  <a:lnTo>
                    <a:pt x="1017554" y="0"/>
                  </a:lnTo>
                  <a:lnTo>
                    <a:pt x="969657" y="1107"/>
                  </a:lnTo>
                  <a:lnTo>
                    <a:pt x="922326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4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3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8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8" y="1065457"/>
                  </a:lnTo>
                  <a:lnTo>
                    <a:pt x="4398" y="1112788"/>
                  </a:lnTo>
                  <a:lnTo>
                    <a:pt x="9822" y="1159500"/>
                  </a:lnTo>
                  <a:lnTo>
                    <a:pt x="17330" y="1205544"/>
                  </a:lnTo>
                  <a:lnTo>
                    <a:pt x="26875" y="1250872"/>
                  </a:lnTo>
                  <a:lnTo>
                    <a:pt x="38406" y="1295434"/>
                  </a:lnTo>
                  <a:lnTo>
                    <a:pt x="51876" y="1339182"/>
                  </a:lnTo>
                  <a:lnTo>
                    <a:pt x="67235" y="1382067"/>
                  </a:lnTo>
                  <a:lnTo>
                    <a:pt x="84435" y="1424039"/>
                  </a:lnTo>
                  <a:lnTo>
                    <a:pt x="103426" y="1465051"/>
                  </a:lnTo>
                  <a:lnTo>
                    <a:pt x="124160" y="1505053"/>
                  </a:lnTo>
                  <a:lnTo>
                    <a:pt x="146588" y="1543996"/>
                  </a:lnTo>
                  <a:lnTo>
                    <a:pt x="170660" y="1581831"/>
                  </a:lnTo>
                  <a:lnTo>
                    <a:pt x="196330" y="1618511"/>
                  </a:lnTo>
                  <a:lnTo>
                    <a:pt x="223546" y="1653985"/>
                  </a:lnTo>
                  <a:lnTo>
                    <a:pt x="252261" y="1688205"/>
                  </a:lnTo>
                  <a:lnTo>
                    <a:pt x="282425" y="1721122"/>
                  </a:lnTo>
                  <a:lnTo>
                    <a:pt x="313990" y="1752687"/>
                  </a:lnTo>
                  <a:lnTo>
                    <a:pt x="346907" y="1782851"/>
                  </a:lnTo>
                  <a:lnTo>
                    <a:pt x="381127" y="1811566"/>
                  </a:lnTo>
                  <a:lnTo>
                    <a:pt x="416601" y="1838782"/>
                  </a:lnTo>
                  <a:lnTo>
                    <a:pt x="453280" y="1864451"/>
                  </a:lnTo>
                  <a:lnTo>
                    <a:pt x="491116" y="1888524"/>
                  </a:lnTo>
                  <a:lnTo>
                    <a:pt x="530059" y="1910952"/>
                  </a:lnTo>
                  <a:lnTo>
                    <a:pt x="570061" y="1931686"/>
                  </a:lnTo>
                  <a:lnTo>
                    <a:pt x="611072" y="1950677"/>
                  </a:lnTo>
                  <a:lnTo>
                    <a:pt x="653045" y="1967876"/>
                  </a:lnTo>
                  <a:lnTo>
                    <a:pt x="695930" y="1983236"/>
                  </a:lnTo>
                  <a:lnTo>
                    <a:pt x="739678" y="1996705"/>
                  </a:lnTo>
                  <a:lnTo>
                    <a:pt x="784240" y="2008237"/>
                  </a:lnTo>
                  <a:lnTo>
                    <a:pt x="829568" y="2017781"/>
                  </a:lnTo>
                  <a:lnTo>
                    <a:pt x="875612" y="2025290"/>
                  </a:lnTo>
                  <a:lnTo>
                    <a:pt x="922324" y="2030714"/>
                  </a:lnTo>
                  <a:lnTo>
                    <a:pt x="969655" y="2034004"/>
                  </a:lnTo>
                  <a:lnTo>
                    <a:pt x="1017556" y="2035111"/>
                  </a:lnTo>
                  <a:lnTo>
                    <a:pt x="1065458" y="2034003"/>
                  </a:lnTo>
                  <a:lnTo>
                    <a:pt x="1112789" y="2030713"/>
                  </a:lnTo>
                  <a:lnTo>
                    <a:pt x="1159501" y="2025290"/>
                  </a:lnTo>
                  <a:lnTo>
                    <a:pt x="1205545" y="2017781"/>
                  </a:lnTo>
                  <a:lnTo>
                    <a:pt x="1250873" y="2008237"/>
                  </a:lnTo>
                  <a:lnTo>
                    <a:pt x="1295435" y="1996705"/>
                  </a:lnTo>
                  <a:lnTo>
                    <a:pt x="1339183" y="1983235"/>
                  </a:lnTo>
                  <a:lnTo>
                    <a:pt x="1382068" y="1967876"/>
                  </a:lnTo>
                  <a:lnTo>
                    <a:pt x="1424040" y="1950677"/>
                  </a:lnTo>
                  <a:lnTo>
                    <a:pt x="1465052" y="1931686"/>
                  </a:lnTo>
                  <a:lnTo>
                    <a:pt x="1505054" y="1910952"/>
                  </a:lnTo>
                  <a:lnTo>
                    <a:pt x="1543997" y="1888524"/>
                  </a:lnTo>
                  <a:lnTo>
                    <a:pt x="1581833" y="1864451"/>
                  </a:lnTo>
                  <a:lnTo>
                    <a:pt x="1618512" y="1838782"/>
                  </a:lnTo>
                  <a:lnTo>
                    <a:pt x="1653986" y="1811566"/>
                  </a:lnTo>
                  <a:lnTo>
                    <a:pt x="1688206" y="1782851"/>
                  </a:lnTo>
                  <a:lnTo>
                    <a:pt x="1721123" y="1752687"/>
                  </a:lnTo>
                  <a:lnTo>
                    <a:pt x="1752688" y="1721122"/>
                  </a:lnTo>
                  <a:lnTo>
                    <a:pt x="1782852" y="1688205"/>
                  </a:lnTo>
                  <a:lnTo>
                    <a:pt x="1811567" y="1653985"/>
                  </a:lnTo>
                  <a:lnTo>
                    <a:pt x="1838783" y="1618511"/>
                  </a:lnTo>
                  <a:lnTo>
                    <a:pt x="1864452" y="1581832"/>
                  </a:lnTo>
                  <a:lnTo>
                    <a:pt x="1888525" y="1543996"/>
                  </a:lnTo>
                  <a:lnTo>
                    <a:pt x="1910953" y="1505053"/>
                  </a:lnTo>
                  <a:lnTo>
                    <a:pt x="1931687" y="1465051"/>
                  </a:lnTo>
                  <a:lnTo>
                    <a:pt x="1950678" y="1424039"/>
                  </a:lnTo>
                  <a:lnTo>
                    <a:pt x="1967878" y="1382067"/>
                  </a:lnTo>
                  <a:lnTo>
                    <a:pt x="1983237" y="1339182"/>
                  </a:lnTo>
                  <a:lnTo>
                    <a:pt x="1996707" y="1295434"/>
                  </a:lnTo>
                  <a:lnTo>
                    <a:pt x="2008238" y="1250872"/>
                  </a:lnTo>
                  <a:lnTo>
                    <a:pt x="2017783" y="1205544"/>
                  </a:lnTo>
                  <a:lnTo>
                    <a:pt x="2025291" y="1159500"/>
                  </a:lnTo>
                  <a:lnTo>
                    <a:pt x="2030715" y="1112788"/>
                  </a:lnTo>
                  <a:lnTo>
                    <a:pt x="2034005" y="1065457"/>
                  </a:lnTo>
                  <a:lnTo>
                    <a:pt x="2035113" y="1017556"/>
                  </a:lnTo>
                  <a:close/>
                </a:path>
              </a:pathLst>
            </a:custGeom>
            <a:ln w="9524">
              <a:solidFill>
                <a:srgbClr val="B7468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181040" y="1888451"/>
              <a:ext cx="662940" cy="833119"/>
            </a:xfrm>
            <a:custGeom>
              <a:rect l="l" t="t" r="r" b="b"/>
              <a:pathLst>
                <a:path w="662940" h="833119">
                  <a:moveTo>
                    <a:pt x="331344" y="316368"/>
                  </a:moveTo>
                  <a:lnTo>
                    <a:pt x="264576" y="313683"/>
                  </a:lnTo>
                  <a:lnTo>
                    <a:pt x="202384" y="305983"/>
                  </a:lnTo>
                  <a:lnTo>
                    <a:pt x="146101" y="293799"/>
                  </a:lnTo>
                  <a:lnTo>
                    <a:pt x="97061" y="277661"/>
                  </a:lnTo>
                  <a:lnTo>
                    <a:pt x="56597" y="258101"/>
                  </a:lnTo>
                  <a:lnTo>
                    <a:pt x="6733" y="210838"/>
                  </a:lnTo>
                  <a:lnTo>
                    <a:pt x="0" y="184197"/>
                  </a:lnTo>
                  <a:lnTo>
                    <a:pt x="0" y="124611"/>
                  </a:lnTo>
                  <a:lnTo>
                    <a:pt x="26043" y="76113"/>
                  </a:lnTo>
                  <a:lnTo>
                    <a:pt x="97061" y="36504"/>
                  </a:lnTo>
                  <a:lnTo>
                    <a:pt x="146101" y="21286"/>
                  </a:lnTo>
                  <a:lnTo>
                    <a:pt x="202384" y="9794"/>
                  </a:lnTo>
                  <a:lnTo>
                    <a:pt x="264576" y="2532"/>
                  </a:lnTo>
                  <a:lnTo>
                    <a:pt x="331344" y="0"/>
                  </a:lnTo>
                  <a:lnTo>
                    <a:pt x="398131" y="2532"/>
                  </a:lnTo>
                  <a:lnTo>
                    <a:pt x="460339" y="9794"/>
                  </a:lnTo>
                  <a:lnTo>
                    <a:pt x="516632" y="21286"/>
                  </a:lnTo>
                  <a:lnTo>
                    <a:pt x="565680" y="36504"/>
                  </a:lnTo>
                  <a:lnTo>
                    <a:pt x="606148" y="54947"/>
                  </a:lnTo>
                  <a:lnTo>
                    <a:pt x="656016" y="99502"/>
                  </a:lnTo>
                  <a:lnTo>
                    <a:pt x="662749" y="124611"/>
                  </a:lnTo>
                  <a:lnTo>
                    <a:pt x="662749" y="184197"/>
                  </a:lnTo>
                  <a:lnTo>
                    <a:pt x="636704" y="235649"/>
                  </a:lnTo>
                  <a:lnTo>
                    <a:pt x="565680" y="277661"/>
                  </a:lnTo>
                  <a:lnTo>
                    <a:pt x="516632" y="293799"/>
                  </a:lnTo>
                  <a:lnTo>
                    <a:pt x="460339" y="305983"/>
                  </a:lnTo>
                  <a:lnTo>
                    <a:pt x="398131" y="313683"/>
                  </a:lnTo>
                  <a:lnTo>
                    <a:pt x="331344" y="316368"/>
                  </a:lnTo>
                  <a:close/>
                </a:path>
                <a:path w="662940" h="833119">
                  <a:moveTo>
                    <a:pt x="331344" y="571337"/>
                  </a:moveTo>
                  <a:lnTo>
                    <a:pt x="264576" y="568269"/>
                  </a:lnTo>
                  <a:lnTo>
                    <a:pt x="202384" y="559470"/>
                  </a:lnTo>
                  <a:lnTo>
                    <a:pt x="146101" y="545546"/>
                  </a:lnTo>
                  <a:lnTo>
                    <a:pt x="97061" y="527105"/>
                  </a:lnTo>
                  <a:lnTo>
                    <a:pt x="56597" y="504754"/>
                  </a:lnTo>
                  <a:lnTo>
                    <a:pt x="26043" y="479099"/>
                  </a:lnTo>
                  <a:lnTo>
                    <a:pt x="0" y="420307"/>
                  </a:lnTo>
                  <a:lnTo>
                    <a:pt x="0" y="308809"/>
                  </a:lnTo>
                  <a:lnTo>
                    <a:pt x="802" y="304894"/>
                  </a:lnTo>
                  <a:lnTo>
                    <a:pt x="3175" y="302392"/>
                  </a:lnTo>
                  <a:lnTo>
                    <a:pt x="7067" y="303109"/>
                  </a:lnTo>
                  <a:lnTo>
                    <a:pt x="12426" y="308847"/>
                  </a:lnTo>
                  <a:lnTo>
                    <a:pt x="34499" y="332298"/>
                  </a:lnTo>
                  <a:lnTo>
                    <a:pt x="66297" y="353414"/>
                  </a:lnTo>
                  <a:lnTo>
                    <a:pt x="106681" y="371731"/>
                  </a:lnTo>
                  <a:lnTo>
                    <a:pt x="154515" y="386786"/>
                  </a:lnTo>
                  <a:lnTo>
                    <a:pt x="208662" y="398115"/>
                  </a:lnTo>
                  <a:lnTo>
                    <a:pt x="267984" y="405252"/>
                  </a:lnTo>
                  <a:lnTo>
                    <a:pt x="331344" y="407734"/>
                  </a:lnTo>
                  <a:lnTo>
                    <a:pt x="662749" y="407734"/>
                  </a:lnTo>
                  <a:lnTo>
                    <a:pt x="662749" y="420307"/>
                  </a:lnTo>
                  <a:lnTo>
                    <a:pt x="636704" y="479099"/>
                  </a:lnTo>
                  <a:lnTo>
                    <a:pt x="606148" y="504754"/>
                  </a:lnTo>
                  <a:lnTo>
                    <a:pt x="565680" y="527105"/>
                  </a:lnTo>
                  <a:lnTo>
                    <a:pt x="516632" y="545546"/>
                  </a:lnTo>
                  <a:lnTo>
                    <a:pt x="460339" y="559470"/>
                  </a:lnTo>
                  <a:lnTo>
                    <a:pt x="398131" y="568269"/>
                  </a:lnTo>
                  <a:lnTo>
                    <a:pt x="331344" y="571337"/>
                  </a:lnTo>
                  <a:close/>
                </a:path>
                <a:path w="662940" h="833119">
                  <a:moveTo>
                    <a:pt x="662749" y="407734"/>
                  </a:moveTo>
                  <a:lnTo>
                    <a:pt x="331344" y="407734"/>
                  </a:lnTo>
                  <a:lnTo>
                    <a:pt x="394745" y="405252"/>
                  </a:lnTo>
                  <a:lnTo>
                    <a:pt x="454091" y="398115"/>
                  </a:lnTo>
                  <a:lnTo>
                    <a:pt x="508248" y="386786"/>
                  </a:lnTo>
                  <a:lnTo>
                    <a:pt x="556082" y="371731"/>
                  </a:lnTo>
                  <a:lnTo>
                    <a:pt x="596462" y="353414"/>
                  </a:lnTo>
                  <a:lnTo>
                    <a:pt x="628253" y="332298"/>
                  </a:lnTo>
                  <a:lnTo>
                    <a:pt x="655682" y="303109"/>
                  </a:lnTo>
                  <a:lnTo>
                    <a:pt x="659573" y="302392"/>
                  </a:lnTo>
                  <a:lnTo>
                    <a:pt x="661946" y="304894"/>
                  </a:lnTo>
                  <a:lnTo>
                    <a:pt x="662749" y="308809"/>
                  </a:lnTo>
                  <a:lnTo>
                    <a:pt x="662749" y="407734"/>
                  </a:lnTo>
                  <a:close/>
                </a:path>
                <a:path w="662940" h="833119">
                  <a:moveTo>
                    <a:pt x="331344" y="833055"/>
                  </a:moveTo>
                  <a:lnTo>
                    <a:pt x="271793" y="829667"/>
                  </a:lnTo>
                  <a:lnTo>
                    <a:pt x="215741" y="820041"/>
                  </a:lnTo>
                  <a:lnTo>
                    <a:pt x="164123" y="804990"/>
                  </a:lnTo>
                  <a:lnTo>
                    <a:pt x="117877" y="785324"/>
                  </a:lnTo>
                  <a:lnTo>
                    <a:pt x="77939" y="761854"/>
                  </a:lnTo>
                  <a:lnTo>
                    <a:pt x="45245" y="735391"/>
                  </a:lnTo>
                  <a:lnTo>
                    <a:pt x="5339" y="676732"/>
                  </a:lnTo>
                  <a:lnTo>
                    <a:pt x="0" y="646158"/>
                  </a:lnTo>
                  <a:lnTo>
                    <a:pt x="79" y="550935"/>
                  </a:lnTo>
                  <a:lnTo>
                    <a:pt x="837" y="546547"/>
                  </a:lnTo>
                  <a:lnTo>
                    <a:pt x="3317" y="543515"/>
                  </a:lnTo>
                  <a:lnTo>
                    <a:pt x="7390" y="544309"/>
                  </a:lnTo>
                  <a:lnTo>
                    <a:pt x="13009" y="550935"/>
                  </a:lnTo>
                  <a:lnTo>
                    <a:pt x="35278" y="577457"/>
                  </a:lnTo>
                  <a:lnTo>
                    <a:pt x="67150" y="601335"/>
                  </a:lnTo>
                  <a:lnTo>
                    <a:pt x="107504" y="622045"/>
                  </a:lnTo>
                  <a:lnTo>
                    <a:pt x="155221" y="639065"/>
                  </a:lnTo>
                  <a:lnTo>
                    <a:pt x="209180" y="651870"/>
                  </a:lnTo>
                  <a:lnTo>
                    <a:pt x="268261" y="659936"/>
                  </a:lnTo>
                  <a:lnTo>
                    <a:pt x="331344" y="662742"/>
                  </a:lnTo>
                  <a:lnTo>
                    <a:pt x="659853" y="662742"/>
                  </a:lnTo>
                  <a:lnTo>
                    <a:pt x="657409" y="676732"/>
                  </a:lnTo>
                  <a:lnTo>
                    <a:pt x="617501" y="735391"/>
                  </a:lnTo>
                  <a:lnTo>
                    <a:pt x="584804" y="761854"/>
                  </a:lnTo>
                  <a:lnTo>
                    <a:pt x="544861" y="785324"/>
                  </a:lnTo>
                  <a:lnTo>
                    <a:pt x="498607" y="804990"/>
                  </a:lnTo>
                  <a:lnTo>
                    <a:pt x="446979" y="820041"/>
                  </a:lnTo>
                  <a:lnTo>
                    <a:pt x="390912" y="829667"/>
                  </a:lnTo>
                  <a:lnTo>
                    <a:pt x="331344" y="833055"/>
                  </a:lnTo>
                  <a:close/>
                </a:path>
                <a:path w="662940" h="833119">
                  <a:moveTo>
                    <a:pt x="659853" y="662742"/>
                  </a:moveTo>
                  <a:lnTo>
                    <a:pt x="331344" y="662742"/>
                  </a:lnTo>
                  <a:lnTo>
                    <a:pt x="394449" y="659936"/>
                  </a:lnTo>
                  <a:lnTo>
                    <a:pt x="453546" y="651870"/>
                  </a:lnTo>
                  <a:lnTo>
                    <a:pt x="507516" y="639065"/>
                  </a:lnTo>
                  <a:lnTo>
                    <a:pt x="555239" y="622045"/>
                  </a:lnTo>
                  <a:lnTo>
                    <a:pt x="595597" y="601335"/>
                  </a:lnTo>
                  <a:lnTo>
                    <a:pt x="627470" y="577457"/>
                  </a:lnTo>
                  <a:lnTo>
                    <a:pt x="649740" y="550935"/>
                  </a:lnTo>
                  <a:lnTo>
                    <a:pt x="655358" y="544309"/>
                  </a:lnTo>
                  <a:lnTo>
                    <a:pt x="659432" y="543515"/>
                  </a:lnTo>
                  <a:lnTo>
                    <a:pt x="661912" y="546547"/>
                  </a:lnTo>
                  <a:lnTo>
                    <a:pt x="662669" y="550935"/>
                  </a:lnTo>
                  <a:lnTo>
                    <a:pt x="662749" y="646158"/>
                  </a:lnTo>
                  <a:lnTo>
                    <a:pt x="659853" y="662742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9099187" y="1282566"/>
            <a:ext cx="2044700" cy="2044700"/>
            <a:chOff x="9099187" y="1282566"/>
            <a:chExt cx="2044700" cy="2044700"/>
          </a:xfrm>
        </p:grpSpPr>
        <p:sp>
          <p:nvSpPr>
            <p:cNvPr id="12" name="object 12"/>
            <p:cNvSpPr/>
            <p:nvPr/>
          </p:nvSpPr>
          <p:spPr>
            <a:xfrm>
              <a:off x="9103949" y="1287328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3" y="969655"/>
                  </a:lnTo>
                  <a:lnTo>
                    <a:pt x="2030713" y="922324"/>
                  </a:lnTo>
                  <a:lnTo>
                    <a:pt x="2025289" y="875612"/>
                  </a:lnTo>
                  <a:lnTo>
                    <a:pt x="2017780" y="829568"/>
                  </a:lnTo>
                  <a:lnTo>
                    <a:pt x="2008236" y="784240"/>
                  </a:lnTo>
                  <a:lnTo>
                    <a:pt x="1996704" y="739678"/>
                  </a:lnTo>
                  <a:lnTo>
                    <a:pt x="1983235" y="695930"/>
                  </a:lnTo>
                  <a:lnTo>
                    <a:pt x="1967875" y="653045"/>
                  </a:lnTo>
                  <a:lnTo>
                    <a:pt x="1950676" y="611072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0" y="453280"/>
                  </a:lnTo>
                  <a:lnTo>
                    <a:pt x="1838781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0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5" y="146587"/>
                  </a:lnTo>
                  <a:lnTo>
                    <a:pt x="1505052" y="124159"/>
                  </a:lnTo>
                  <a:lnTo>
                    <a:pt x="1465050" y="103425"/>
                  </a:lnTo>
                  <a:lnTo>
                    <a:pt x="1424039" y="84434"/>
                  </a:lnTo>
                  <a:lnTo>
                    <a:pt x="1382066" y="67235"/>
                  </a:lnTo>
                  <a:lnTo>
                    <a:pt x="1339181" y="51875"/>
                  </a:lnTo>
                  <a:lnTo>
                    <a:pt x="1295434" y="38406"/>
                  </a:lnTo>
                  <a:lnTo>
                    <a:pt x="1250871" y="26874"/>
                  </a:lnTo>
                  <a:lnTo>
                    <a:pt x="1205544" y="17330"/>
                  </a:lnTo>
                  <a:lnTo>
                    <a:pt x="1159499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7" y="1107"/>
                  </a:lnTo>
                  <a:lnTo>
                    <a:pt x="922326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4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4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9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7" y="1065457"/>
                  </a:lnTo>
                  <a:lnTo>
                    <a:pt x="4397" y="1112788"/>
                  </a:lnTo>
                  <a:lnTo>
                    <a:pt x="9821" y="1159500"/>
                  </a:lnTo>
                  <a:lnTo>
                    <a:pt x="17329" y="1205544"/>
                  </a:lnTo>
                  <a:lnTo>
                    <a:pt x="26874" y="1250872"/>
                  </a:lnTo>
                  <a:lnTo>
                    <a:pt x="38405" y="1295434"/>
                  </a:lnTo>
                  <a:lnTo>
                    <a:pt x="51875" y="1339182"/>
                  </a:lnTo>
                  <a:lnTo>
                    <a:pt x="67234" y="1382067"/>
                  </a:lnTo>
                  <a:lnTo>
                    <a:pt x="84434" y="1424039"/>
                  </a:lnTo>
                  <a:lnTo>
                    <a:pt x="103425" y="1465051"/>
                  </a:lnTo>
                  <a:lnTo>
                    <a:pt x="124159" y="1505053"/>
                  </a:lnTo>
                  <a:lnTo>
                    <a:pt x="146587" y="1543996"/>
                  </a:lnTo>
                  <a:lnTo>
                    <a:pt x="170660" y="1581832"/>
                  </a:lnTo>
                  <a:lnTo>
                    <a:pt x="196329" y="1618511"/>
                  </a:lnTo>
                  <a:lnTo>
                    <a:pt x="223545" y="1653985"/>
                  </a:lnTo>
                  <a:lnTo>
                    <a:pt x="252260" y="1688205"/>
                  </a:lnTo>
                  <a:lnTo>
                    <a:pt x="282424" y="1721122"/>
                  </a:lnTo>
                  <a:lnTo>
                    <a:pt x="313989" y="1752687"/>
                  </a:lnTo>
                  <a:lnTo>
                    <a:pt x="346906" y="1782851"/>
                  </a:lnTo>
                  <a:lnTo>
                    <a:pt x="381126" y="1811566"/>
                  </a:lnTo>
                  <a:lnTo>
                    <a:pt x="416600" y="1838782"/>
                  </a:lnTo>
                  <a:lnTo>
                    <a:pt x="453279" y="1864451"/>
                  </a:lnTo>
                  <a:lnTo>
                    <a:pt x="491115" y="1888524"/>
                  </a:lnTo>
                  <a:lnTo>
                    <a:pt x="530058" y="1910952"/>
                  </a:lnTo>
                  <a:lnTo>
                    <a:pt x="570060" y="1931686"/>
                  </a:lnTo>
                  <a:lnTo>
                    <a:pt x="611072" y="1950677"/>
                  </a:lnTo>
                  <a:lnTo>
                    <a:pt x="653044" y="1967877"/>
                  </a:lnTo>
                  <a:lnTo>
                    <a:pt x="695929" y="1983236"/>
                  </a:lnTo>
                  <a:lnTo>
                    <a:pt x="739677" y="1996705"/>
                  </a:lnTo>
                  <a:lnTo>
                    <a:pt x="784239" y="2008237"/>
                  </a:lnTo>
                  <a:lnTo>
                    <a:pt x="829567" y="2017781"/>
                  </a:lnTo>
                  <a:lnTo>
                    <a:pt x="875611" y="2025290"/>
                  </a:lnTo>
                  <a:lnTo>
                    <a:pt x="922323" y="2030714"/>
                  </a:lnTo>
                  <a:lnTo>
                    <a:pt x="969654" y="2034004"/>
                  </a:lnTo>
                  <a:lnTo>
                    <a:pt x="1017555" y="2035111"/>
                  </a:lnTo>
                  <a:lnTo>
                    <a:pt x="1065456" y="2034003"/>
                  </a:lnTo>
                  <a:lnTo>
                    <a:pt x="1112787" y="2030713"/>
                  </a:lnTo>
                  <a:lnTo>
                    <a:pt x="1159499" y="2025290"/>
                  </a:lnTo>
                  <a:lnTo>
                    <a:pt x="1205544" y="2017781"/>
                  </a:lnTo>
                  <a:lnTo>
                    <a:pt x="1250871" y="2008237"/>
                  </a:lnTo>
                  <a:lnTo>
                    <a:pt x="1295434" y="1996705"/>
                  </a:lnTo>
                  <a:lnTo>
                    <a:pt x="1339182" y="1983235"/>
                  </a:lnTo>
                  <a:lnTo>
                    <a:pt x="1382066" y="1967876"/>
                  </a:lnTo>
                  <a:lnTo>
                    <a:pt x="1424039" y="1950677"/>
                  </a:lnTo>
                  <a:lnTo>
                    <a:pt x="1465050" y="1931686"/>
                  </a:lnTo>
                  <a:lnTo>
                    <a:pt x="1505052" y="1910952"/>
                  </a:lnTo>
                  <a:lnTo>
                    <a:pt x="1543995" y="1888524"/>
                  </a:lnTo>
                  <a:lnTo>
                    <a:pt x="1581831" y="1864451"/>
                  </a:lnTo>
                  <a:lnTo>
                    <a:pt x="1618510" y="1838782"/>
                  </a:lnTo>
                  <a:lnTo>
                    <a:pt x="1653984" y="1811566"/>
                  </a:lnTo>
                  <a:lnTo>
                    <a:pt x="1688204" y="1782851"/>
                  </a:lnTo>
                  <a:lnTo>
                    <a:pt x="1721121" y="1752687"/>
                  </a:lnTo>
                  <a:lnTo>
                    <a:pt x="1752686" y="1721122"/>
                  </a:lnTo>
                  <a:lnTo>
                    <a:pt x="1782851" y="1688205"/>
                  </a:lnTo>
                  <a:lnTo>
                    <a:pt x="1811565" y="1653985"/>
                  </a:lnTo>
                  <a:lnTo>
                    <a:pt x="1838782" y="1618511"/>
                  </a:lnTo>
                  <a:lnTo>
                    <a:pt x="1864451" y="1581832"/>
                  </a:lnTo>
                  <a:lnTo>
                    <a:pt x="1888524" y="1543996"/>
                  </a:lnTo>
                  <a:lnTo>
                    <a:pt x="1910952" y="1505053"/>
                  </a:lnTo>
                  <a:lnTo>
                    <a:pt x="1931686" y="1465051"/>
                  </a:lnTo>
                  <a:lnTo>
                    <a:pt x="1950677" y="1424039"/>
                  </a:lnTo>
                  <a:lnTo>
                    <a:pt x="1967877" y="1382067"/>
                  </a:lnTo>
                  <a:lnTo>
                    <a:pt x="1983236" y="1339182"/>
                  </a:lnTo>
                  <a:lnTo>
                    <a:pt x="1996705" y="1295434"/>
                  </a:lnTo>
                  <a:lnTo>
                    <a:pt x="2008237" y="1250872"/>
                  </a:lnTo>
                  <a:lnTo>
                    <a:pt x="2017782" y="1205544"/>
                  </a:lnTo>
                  <a:lnTo>
                    <a:pt x="2025290" y="1159500"/>
                  </a:lnTo>
                  <a:lnTo>
                    <a:pt x="2030714" y="1112788"/>
                  </a:lnTo>
                  <a:lnTo>
                    <a:pt x="2034004" y="1065457"/>
                  </a:lnTo>
                  <a:lnTo>
                    <a:pt x="2035112" y="1017556"/>
                  </a:lnTo>
                  <a:close/>
                </a:path>
              </a:pathLst>
            </a:custGeom>
            <a:ln w="9525">
              <a:solidFill>
                <a:srgbClr val="9E84D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551051" y="2135752"/>
              <a:ext cx="1279525" cy="440055"/>
            </a:xfrm>
            <a:custGeom>
              <a:rect l="l" t="t" r="r" b="b"/>
              <a:pathLst>
                <a:path w="1279525" h="440055">
                  <a:moveTo>
                    <a:pt x="491958" y="439685"/>
                  </a:moveTo>
                  <a:lnTo>
                    <a:pt x="446051" y="438943"/>
                  </a:lnTo>
                  <a:lnTo>
                    <a:pt x="399453" y="435549"/>
                  </a:lnTo>
                  <a:lnTo>
                    <a:pt x="352079" y="429598"/>
                  </a:lnTo>
                  <a:lnTo>
                    <a:pt x="303842" y="421185"/>
                  </a:lnTo>
                  <a:lnTo>
                    <a:pt x="254656" y="410404"/>
                  </a:lnTo>
                  <a:lnTo>
                    <a:pt x="207555" y="395314"/>
                  </a:lnTo>
                  <a:lnTo>
                    <a:pt x="162524" y="377193"/>
                  </a:lnTo>
                  <a:lnTo>
                    <a:pt x="119564" y="355852"/>
                  </a:lnTo>
                  <a:lnTo>
                    <a:pt x="78674" y="331101"/>
                  </a:lnTo>
                  <a:lnTo>
                    <a:pt x="39854" y="302752"/>
                  </a:lnTo>
                  <a:lnTo>
                    <a:pt x="3105" y="270614"/>
                  </a:lnTo>
                  <a:lnTo>
                    <a:pt x="0" y="270614"/>
                  </a:lnTo>
                  <a:lnTo>
                    <a:pt x="0" y="263795"/>
                  </a:lnTo>
                  <a:lnTo>
                    <a:pt x="149066" y="263795"/>
                  </a:lnTo>
                  <a:lnTo>
                    <a:pt x="155278" y="260385"/>
                  </a:lnTo>
                  <a:lnTo>
                    <a:pt x="155278" y="243338"/>
                  </a:lnTo>
                  <a:lnTo>
                    <a:pt x="149066" y="236519"/>
                  </a:lnTo>
                  <a:lnTo>
                    <a:pt x="21738" y="168329"/>
                  </a:lnTo>
                  <a:lnTo>
                    <a:pt x="21738" y="151281"/>
                  </a:lnTo>
                  <a:lnTo>
                    <a:pt x="39595" y="138495"/>
                  </a:lnTo>
                  <a:lnTo>
                    <a:pt x="50562" y="130185"/>
                  </a:lnTo>
                  <a:lnTo>
                    <a:pt x="62110" y="120595"/>
                  </a:lnTo>
                  <a:lnTo>
                    <a:pt x="80162" y="107170"/>
                  </a:lnTo>
                  <a:lnTo>
                    <a:pt x="140720" y="76485"/>
                  </a:lnTo>
                  <a:lnTo>
                    <a:pt x="230976" y="40152"/>
                  </a:lnTo>
                  <a:lnTo>
                    <a:pt x="281053" y="24276"/>
                  </a:lnTo>
                  <a:lnTo>
                    <a:pt x="333460" y="12237"/>
                  </a:lnTo>
                  <a:lnTo>
                    <a:pt x="388195" y="4672"/>
                  </a:lnTo>
                  <a:lnTo>
                    <a:pt x="426210" y="962"/>
                  </a:lnTo>
                  <a:lnTo>
                    <a:pt x="468710" y="0"/>
                  </a:lnTo>
                  <a:lnTo>
                    <a:pt x="515523" y="1688"/>
                  </a:lnTo>
                  <a:lnTo>
                    <a:pt x="566478" y="5935"/>
                  </a:lnTo>
                  <a:lnTo>
                    <a:pt x="621400" y="12643"/>
                  </a:lnTo>
                  <a:lnTo>
                    <a:pt x="680118" y="21719"/>
                  </a:lnTo>
                  <a:lnTo>
                    <a:pt x="725828" y="30350"/>
                  </a:lnTo>
                  <a:lnTo>
                    <a:pt x="772121" y="40898"/>
                  </a:lnTo>
                  <a:lnTo>
                    <a:pt x="818995" y="53364"/>
                  </a:lnTo>
                  <a:lnTo>
                    <a:pt x="866452" y="67748"/>
                  </a:lnTo>
                  <a:lnTo>
                    <a:pt x="914491" y="84050"/>
                  </a:lnTo>
                  <a:lnTo>
                    <a:pt x="939229" y="93319"/>
                  </a:lnTo>
                  <a:lnTo>
                    <a:pt x="223600" y="93319"/>
                  </a:lnTo>
                  <a:lnTo>
                    <a:pt x="214332" y="94544"/>
                  </a:lnTo>
                  <a:lnTo>
                    <a:pt x="183567" y="118624"/>
                  </a:lnTo>
                  <a:lnTo>
                    <a:pt x="177017" y="147871"/>
                  </a:lnTo>
                  <a:lnTo>
                    <a:pt x="177647" y="160018"/>
                  </a:lnTo>
                  <a:lnTo>
                    <a:pt x="196960" y="195232"/>
                  </a:lnTo>
                  <a:lnTo>
                    <a:pt x="223600" y="202424"/>
                  </a:lnTo>
                  <a:lnTo>
                    <a:pt x="1178276" y="202424"/>
                  </a:lnTo>
                  <a:lnTo>
                    <a:pt x="1164587" y="222881"/>
                  </a:lnTo>
                  <a:lnTo>
                    <a:pt x="1219346" y="304709"/>
                  </a:lnTo>
                  <a:lnTo>
                    <a:pt x="1062103" y="304709"/>
                  </a:lnTo>
                  <a:lnTo>
                    <a:pt x="1057444" y="308545"/>
                  </a:lnTo>
                  <a:lnTo>
                    <a:pt x="1043469" y="314938"/>
                  </a:lnTo>
                  <a:lnTo>
                    <a:pt x="1020178" y="323888"/>
                  </a:lnTo>
                  <a:lnTo>
                    <a:pt x="987569" y="335395"/>
                  </a:lnTo>
                  <a:lnTo>
                    <a:pt x="949186" y="350205"/>
                  </a:lnTo>
                  <a:lnTo>
                    <a:pt x="904107" y="364376"/>
                  </a:lnTo>
                  <a:lnTo>
                    <a:pt x="852622" y="378546"/>
                  </a:lnTo>
                  <a:lnTo>
                    <a:pt x="795024" y="393356"/>
                  </a:lnTo>
                  <a:lnTo>
                    <a:pt x="746155" y="404840"/>
                  </a:lnTo>
                  <a:lnTo>
                    <a:pt x="696242" y="414850"/>
                  </a:lnTo>
                  <a:lnTo>
                    <a:pt x="644988" y="423551"/>
                  </a:lnTo>
                  <a:lnTo>
                    <a:pt x="592094" y="431107"/>
                  </a:lnTo>
                  <a:lnTo>
                    <a:pt x="537262" y="437680"/>
                  </a:lnTo>
                  <a:lnTo>
                    <a:pt x="491958" y="439685"/>
                  </a:lnTo>
                  <a:close/>
                </a:path>
                <a:path w="1279525" h="440055">
                  <a:moveTo>
                    <a:pt x="1217064" y="144462"/>
                  </a:moveTo>
                  <a:lnTo>
                    <a:pt x="1062103" y="144462"/>
                  </a:lnTo>
                  <a:lnTo>
                    <a:pt x="1257753" y="31948"/>
                  </a:lnTo>
                  <a:lnTo>
                    <a:pt x="1260859" y="28538"/>
                  </a:lnTo>
                  <a:lnTo>
                    <a:pt x="1276387" y="28538"/>
                  </a:lnTo>
                  <a:lnTo>
                    <a:pt x="1279492" y="35357"/>
                  </a:lnTo>
                  <a:lnTo>
                    <a:pt x="1279492" y="52405"/>
                  </a:lnTo>
                  <a:lnTo>
                    <a:pt x="1276387" y="55814"/>
                  </a:lnTo>
                  <a:lnTo>
                    <a:pt x="1217064" y="144462"/>
                  </a:lnTo>
                  <a:close/>
                </a:path>
                <a:path w="1279525" h="440055">
                  <a:moveTo>
                    <a:pt x="1178276" y="202424"/>
                  </a:moveTo>
                  <a:lnTo>
                    <a:pt x="223600" y="202424"/>
                  </a:lnTo>
                  <a:lnTo>
                    <a:pt x="232383" y="201731"/>
                  </a:lnTo>
                  <a:lnTo>
                    <a:pt x="240292" y="199440"/>
                  </a:lnTo>
                  <a:lnTo>
                    <a:pt x="265914" y="170886"/>
                  </a:lnTo>
                  <a:lnTo>
                    <a:pt x="270184" y="147871"/>
                  </a:lnTo>
                  <a:lnTo>
                    <a:pt x="269068" y="137696"/>
                  </a:lnTo>
                  <a:lnTo>
                    <a:pt x="247620" y="103388"/>
                  </a:lnTo>
                  <a:lnTo>
                    <a:pt x="223600" y="93319"/>
                  </a:lnTo>
                  <a:lnTo>
                    <a:pt x="939229" y="93319"/>
                  </a:lnTo>
                  <a:lnTo>
                    <a:pt x="963113" y="102269"/>
                  </a:lnTo>
                  <a:lnTo>
                    <a:pt x="1012317" y="122407"/>
                  </a:lnTo>
                  <a:lnTo>
                    <a:pt x="1062103" y="144462"/>
                  </a:lnTo>
                  <a:lnTo>
                    <a:pt x="1217064" y="144462"/>
                  </a:lnTo>
                  <a:lnTo>
                    <a:pt x="1178276" y="202424"/>
                  </a:lnTo>
                  <a:close/>
                </a:path>
                <a:path w="1279525" h="440055">
                  <a:moveTo>
                    <a:pt x="1276387" y="417223"/>
                  </a:moveTo>
                  <a:lnTo>
                    <a:pt x="1257753" y="417223"/>
                  </a:lnTo>
                  <a:lnTo>
                    <a:pt x="1062103" y="304709"/>
                  </a:lnTo>
                  <a:lnTo>
                    <a:pt x="1219346" y="304709"/>
                  </a:lnTo>
                  <a:lnTo>
                    <a:pt x="1276387" y="389947"/>
                  </a:lnTo>
                  <a:lnTo>
                    <a:pt x="1279492" y="396766"/>
                  </a:lnTo>
                  <a:lnTo>
                    <a:pt x="1279492" y="413814"/>
                  </a:lnTo>
                  <a:lnTo>
                    <a:pt x="1276387" y="417223"/>
                  </a:lnTo>
                  <a:close/>
                </a:path>
              </a:pathLst>
            </a:custGeom>
            <a:solidFill>
              <a:srgbClr val="9E84D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/>
          <p:nvPr/>
        </p:nvSpPr>
        <p:spPr>
          <a:xfrm>
            <a:off x="1061323" y="2678168"/>
            <a:ext cx="653415" cy="652145"/>
          </a:xfrm>
          <a:custGeom>
            <a:rect l="l" t="t" r="r" b="b"/>
            <a:pathLst>
              <a:path w="653414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9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5" y="112084"/>
                </a:lnTo>
                <a:lnTo>
                  <a:pt x="540972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7" y="3533"/>
                </a:lnTo>
                <a:lnTo>
                  <a:pt x="232315" y="13798"/>
                </a:lnTo>
                <a:lnTo>
                  <a:pt x="188947" y="30290"/>
                </a:lnTo>
                <a:lnTo>
                  <a:pt x="148789" y="52504"/>
                </a:lnTo>
                <a:lnTo>
                  <a:pt x="112346" y="79937"/>
                </a:lnTo>
                <a:lnTo>
                  <a:pt x="80123" y="112085"/>
                </a:lnTo>
                <a:lnTo>
                  <a:pt x="52626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4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19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7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695557" y="2678168"/>
            <a:ext cx="653415" cy="652145"/>
          </a:xfrm>
          <a:custGeom>
            <a:rect l="l" t="t" r="r" b="b"/>
            <a:pathLst>
              <a:path w="653414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9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5" y="112084"/>
                </a:lnTo>
                <a:lnTo>
                  <a:pt x="540972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7" y="3533"/>
                </a:lnTo>
                <a:lnTo>
                  <a:pt x="232315" y="13798"/>
                </a:lnTo>
                <a:lnTo>
                  <a:pt x="188948" y="30290"/>
                </a:lnTo>
                <a:lnTo>
                  <a:pt x="148790" y="52504"/>
                </a:lnTo>
                <a:lnTo>
                  <a:pt x="112346" y="79937"/>
                </a:lnTo>
                <a:lnTo>
                  <a:pt x="80124" y="112085"/>
                </a:lnTo>
                <a:lnTo>
                  <a:pt x="52626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4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20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6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337221" y="2678168"/>
            <a:ext cx="653415" cy="652145"/>
          </a:xfrm>
          <a:custGeom>
            <a:rect l="l" t="t" r="r" b="b"/>
            <a:pathLst>
              <a:path w="653415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8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4" y="112084"/>
                </a:lnTo>
                <a:lnTo>
                  <a:pt x="540971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8" y="3533"/>
                </a:lnTo>
                <a:lnTo>
                  <a:pt x="232316" y="13798"/>
                </a:lnTo>
                <a:lnTo>
                  <a:pt x="188948" y="30290"/>
                </a:lnTo>
                <a:lnTo>
                  <a:pt x="148790" y="52504"/>
                </a:lnTo>
                <a:lnTo>
                  <a:pt x="112347" y="79937"/>
                </a:lnTo>
                <a:lnTo>
                  <a:pt x="80124" y="112085"/>
                </a:lnTo>
                <a:lnTo>
                  <a:pt x="52627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5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20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6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962406" y="2678168"/>
            <a:ext cx="652145" cy="652145"/>
          </a:xfrm>
          <a:custGeom>
            <a:rect l="l" t="t" r="r" b="b"/>
            <a:pathLst>
              <a:path w="652145" h="652145">
                <a:moveTo>
                  <a:pt x="0" y="325898"/>
                </a:moveTo>
                <a:lnTo>
                  <a:pt x="651795" y="325898"/>
                </a:lnTo>
                <a:lnTo>
                  <a:pt x="648262" y="277739"/>
                </a:lnTo>
                <a:lnTo>
                  <a:pt x="637997" y="231774"/>
                </a:lnTo>
                <a:lnTo>
                  <a:pt x="621505" y="188507"/>
                </a:lnTo>
                <a:lnTo>
                  <a:pt x="599291" y="148442"/>
                </a:lnTo>
                <a:lnTo>
                  <a:pt x="571857" y="112084"/>
                </a:lnTo>
                <a:lnTo>
                  <a:pt x="539710" y="79937"/>
                </a:lnTo>
                <a:lnTo>
                  <a:pt x="503351" y="52503"/>
                </a:lnTo>
                <a:lnTo>
                  <a:pt x="463286" y="30289"/>
                </a:lnTo>
                <a:lnTo>
                  <a:pt x="420019" y="13798"/>
                </a:lnTo>
                <a:lnTo>
                  <a:pt x="374052" y="3533"/>
                </a:lnTo>
                <a:lnTo>
                  <a:pt x="325897" y="0"/>
                </a:lnTo>
                <a:lnTo>
                  <a:pt x="277738" y="3533"/>
                </a:lnTo>
                <a:lnTo>
                  <a:pt x="231774" y="13798"/>
                </a:lnTo>
                <a:lnTo>
                  <a:pt x="188507" y="30290"/>
                </a:lnTo>
                <a:lnTo>
                  <a:pt x="148443" y="52504"/>
                </a:lnTo>
                <a:lnTo>
                  <a:pt x="112085" y="79937"/>
                </a:lnTo>
                <a:lnTo>
                  <a:pt x="79937" y="112085"/>
                </a:lnTo>
                <a:lnTo>
                  <a:pt x="52504" y="148443"/>
                </a:lnTo>
                <a:lnTo>
                  <a:pt x="30289" y="188508"/>
                </a:lnTo>
                <a:lnTo>
                  <a:pt x="13798" y="231774"/>
                </a:lnTo>
                <a:lnTo>
                  <a:pt x="3533" y="277739"/>
                </a:lnTo>
                <a:lnTo>
                  <a:pt x="0" y="325898"/>
                </a:lnTo>
                <a:close/>
              </a:path>
              <a:path w="652145" h="652145">
                <a:moveTo>
                  <a:pt x="325897" y="651795"/>
                </a:moveTo>
                <a:lnTo>
                  <a:pt x="374056" y="648262"/>
                </a:lnTo>
                <a:lnTo>
                  <a:pt x="420021" y="637997"/>
                </a:lnTo>
                <a:lnTo>
                  <a:pt x="463288" y="621506"/>
                </a:lnTo>
                <a:lnTo>
                  <a:pt x="503353" y="599291"/>
                </a:lnTo>
                <a:lnTo>
                  <a:pt x="539711" y="571858"/>
                </a:lnTo>
                <a:lnTo>
                  <a:pt x="571858" y="539710"/>
                </a:lnTo>
                <a:lnTo>
                  <a:pt x="599292" y="503352"/>
                </a:lnTo>
                <a:lnTo>
                  <a:pt x="621506" y="463288"/>
                </a:lnTo>
                <a:lnTo>
                  <a:pt x="637998" y="420021"/>
                </a:lnTo>
                <a:lnTo>
                  <a:pt x="648262" y="374056"/>
                </a:lnTo>
                <a:lnTo>
                  <a:pt x="651796" y="325898"/>
                </a:lnTo>
                <a:lnTo>
                  <a:pt x="0" y="325898"/>
                </a:lnTo>
                <a:lnTo>
                  <a:pt x="3533" y="374056"/>
                </a:lnTo>
                <a:lnTo>
                  <a:pt x="13798" y="420021"/>
                </a:lnTo>
                <a:lnTo>
                  <a:pt x="30289" y="463288"/>
                </a:lnTo>
                <a:lnTo>
                  <a:pt x="52504" y="503352"/>
                </a:lnTo>
                <a:lnTo>
                  <a:pt x="79937" y="539711"/>
                </a:lnTo>
                <a:lnTo>
                  <a:pt x="112085" y="571858"/>
                </a:lnTo>
                <a:lnTo>
                  <a:pt x="148443" y="599291"/>
                </a:lnTo>
                <a:lnTo>
                  <a:pt x="188507" y="621506"/>
                </a:lnTo>
                <a:lnTo>
                  <a:pt x="231774" y="637997"/>
                </a:lnTo>
                <a:lnTo>
                  <a:pt x="277739" y="648262"/>
                </a:lnTo>
                <a:lnTo>
                  <a:pt x="325897" y="651795"/>
                </a:lnTo>
                <a:close/>
              </a:path>
            </a:pathLst>
          </a:custGeom>
          <a:solidFill>
            <a:srgbClr val="9E84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1164673" y="2778564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01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08432" y="2788089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02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50095" y="2769896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03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074518" y="2769896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04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383856" y="3828277"/>
            <a:ext cx="16256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车身反光标识定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117721" y="3828277"/>
            <a:ext cx="1425575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提高车辆可见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性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759099" y="3828277"/>
            <a:ext cx="1425575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警示和提醒作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用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483535" y="3828277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美化车身外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观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7" name="object 2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7" name="object 4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车身反光标识定义及作用</a:t>
            </a:r>
          </a:p>
        </p:txBody>
      </p:sp>
      <p:sp>
        <p:nvSpPr>
          <p:cNvPr id="48" name="object 48"/>
          <p:cNvSpPr txBox="1"/>
          <p:nvPr/>
        </p:nvSpPr>
        <p:spPr>
          <a:xfrm>
            <a:off x="6339608" y="4287243"/>
            <a:ext cx="2254250" cy="1177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车身反光标识能够警示和提醒其他道路使用者注意避让或减速，减少因视线不清或判断失误而引发的交通事故。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683291" y="4287243"/>
            <a:ext cx="2254250" cy="1465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在夜间或恶劣天气条件下，车身反光标识能够反射光线，使车辆更加容易被其他道路使用者注意到，从而提高行车安全</a:t>
            </a:r>
            <a:r>
              <a:rPr sz="1350" spc="-25">
                <a:latin typeface="微软雅黑"/>
                <a:cs typeface="微软雅黑"/>
              </a:rPr>
              <a:t>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026976" y="4287243"/>
            <a:ext cx="2254250" cy="1753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车身反光标识是一种利用反光材料制成的交通安全标识，通过反射车辆灯光或其他光源的光线，提高车辆在夜间或低光照条件下的可见性，从而减少</a:t>
            </a:r>
            <a:r>
              <a:rPr sz="1350" spc="-10">
                <a:latin typeface="微软雅黑"/>
                <a:cs typeface="微软雅黑"/>
              </a:rPr>
              <a:t>交通事故的发生。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8995925" y="4287243"/>
            <a:ext cx="225425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车身反光标识作为一种车身装饰，能够提升车辆的整体美观</a:t>
            </a:r>
            <a:r>
              <a:rPr sz="1350" spc="-10">
                <a:latin typeface="微软雅黑"/>
                <a:cs typeface="微软雅黑"/>
              </a:rPr>
              <a:t>度和个性化程度。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859222"/>
            <a:ext cx="4933315" cy="3681095"/>
            <a:chOff x="0" y="1859222"/>
            <a:chExt cx="4933315" cy="3681095"/>
          </a:xfrm>
        </p:grpSpPr>
        <p:sp>
          <p:nvSpPr>
            <p:cNvPr id="3" name="object 3"/>
            <p:cNvSpPr/>
            <p:nvPr/>
          </p:nvSpPr>
          <p:spPr>
            <a:xfrm>
              <a:off x="0" y="1859228"/>
              <a:ext cx="4933315" cy="3681095"/>
            </a:xfrm>
            <a:custGeom>
              <a:rect l="l" t="t" r="r" b="b"/>
              <a:pathLst>
                <a:path w="4933315" h="3681095">
                  <a:moveTo>
                    <a:pt x="4932807" y="1828800"/>
                  </a:moveTo>
                  <a:lnTo>
                    <a:pt x="4932184" y="1790700"/>
                  </a:lnTo>
                  <a:lnTo>
                    <a:pt x="4930343" y="1739900"/>
                  </a:lnTo>
                  <a:lnTo>
                    <a:pt x="4927270" y="1689100"/>
                  </a:lnTo>
                  <a:lnTo>
                    <a:pt x="4923002" y="1638300"/>
                  </a:lnTo>
                  <a:lnTo>
                    <a:pt x="4917554" y="1600200"/>
                  </a:lnTo>
                  <a:lnTo>
                    <a:pt x="4910937" y="1549400"/>
                  </a:lnTo>
                  <a:lnTo>
                    <a:pt x="4903152" y="1498600"/>
                  </a:lnTo>
                  <a:lnTo>
                    <a:pt x="4894237" y="1460500"/>
                  </a:lnTo>
                  <a:lnTo>
                    <a:pt x="4884204" y="1409700"/>
                  </a:lnTo>
                  <a:lnTo>
                    <a:pt x="4873053" y="1371600"/>
                  </a:lnTo>
                  <a:lnTo>
                    <a:pt x="4860810" y="1320800"/>
                  </a:lnTo>
                  <a:lnTo>
                    <a:pt x="4847488" y="1282700"/>
                  </a:lnTo>
                  <a:lnTo>
                    <a:pt x="4833099" y="1231900"/>
                  </a:lnTo>
                  <a:lnTo>
                    <a:pt x="4817669" y="1193800"/>
                  </a:lnTo>
                  <a:lnTo>
                    <a:pt x="4801197" y="1143000"/>
                  </a:lnTo>
                  <a:lnTo>
                    <a:pt x="4783709" y="1104900"/>
                  </a:lnTo>
                  <a:lnTo>
                    <a:pt x="4765218" y="1066800"/>
                  </a:lnTo>
                  <a:lnTo>
                    <a:pt x="4745748" y="1028700"/>
                  </a:lnTo>
                  <a:lnTo>
                    <a:pt x="4725289" y="990600"/>
                  </a:lnTo>
                  <a:lnTo>
                    <a:pt x="4703889" y="939800"/>
                  </a:lnTo>
                  <a:lnTo>
                    <a:pt x="4681537" y="901700"/>
                  </a:lnTo>
                  <a:lnTo>
                    <a:pt x="4658258" y="863600"/>
                  </a:lnTo>
                  <a:lnTo>
                    <a:pt x="4634065" y="825500"/>
                  </a:lnTo>
                  <a:lnTo>
                    <a:pt x="4608982" y="787400"/>
                  </a:lnTo>
                  <a:lnTo>
                    <a:pt x="4583011" y="749300"/>
                  </a:lnTo>
                  <a:lnTo>
                    <a:pt x="4556176" y="723900"/>
                  </a:lnTo>
                  <a:lnTo>
                    <a:pt x="4528490" y="685800"/>
                  </a:lnTo>
                  <a:lnTo>
                    <a:pt x="4499965" y="647700"/>
                  </a:lnTo>
                  <a:lnTo>
                    <a:pt x="4470616" y="609600"/>
                  </a:lnTo>
                  <a:lnTo>
                    <a:pt x="4440466" y="584200"/>
                  </a:lnTo>
                  <a:lnTo>
                    <a:pt x="4409516" y="546100"/>
                  </a:lnTo>
                  <a:lnTo>
                    <a:pt x="4377804" y="520700"/>
                  </a:lnTo>
                  <a:lnTo>
                    <a:pt x="4345317" y="482600"/>
                  </a:lnTo>
                  <a:lnTo>
                    <a:pt x="4312094" y="457200"/>
                  </a:lnTo>
                  <a:lnTo>
                    <a:pt x="4278147" y="431800"/>
                  </a:lnTo>
                  <a:lnTo>
                    <a:pt x="4243476" y="393700"/>
                  </a:lnTo>
                  <a:lnTo>
                    <a:pt x="4208107" y="368300"/>
                  </a:lnTo>
                  <a:lnTo>
                    <a:pt x="4172051" y="342900"/>
                  </a:lnTo>
                  <a:lnTo>
                    <a:pt x="4135323" y="317500"/>
                  </a:lnTo>
                  <a:lnTo>
                    <a:pt x="4097934" y="292100"/>
                  </a:lnTo>
                  <a:lnTo>
                    <a:pt x="4059923" y="266700"/>
                  </a:lnTo>
                  <a:lnTo>
                    <a:pt x="4021277" y="241300"/>
                  </a:lnTo>
                  <a:lnTo>
                    <a:pt x="3982021" y="228600"/>
                  </a:lnTo>
                  <a:lnTo>
                    <a:pt x="3901744" y="177800"/>
                  </a:lnTo>
                  <a:lnTo>
                    <a:pt x="3860762" y="165100"/>
                  </a:lnTo>
                  <a:lnTo>
                    <a:pt x="3819220" y="139700"/>
                  </a:lnTo>
                  <a:lnTo>
                    <a:pt x="3734562" y="114300"/>
                  </a:lnTo>
                  <a:lnTo>
                    <a:pt x="3691471" y="88900"/>
                  </a:lnTo>
                  <a:lnTo>
                    <a:pt x="3514369" y="38100"/>
                  </a:lnTo>
                  <a:lnTo>
                    <a:pt x="3468992" y="38100"/>
                  </a:lnTo>
                  <a:lnTo>
                    <a:pt x="3377006" y="12700"/>
                  </a:lnTo>
                  <a:lnTo>
                    <a:pt x="3330435" y="12700"/>
                  </a:lnTo>
                  <a:lnTo>
                    <a:pt x="3283496" y="0"/>
                  </a:lnTo>
                  <a:lnTo>
                    <a:pt x="3004058" y="0"/>
                  </a:lnTo>
                  <a:lnTo>
                    <a:pt x="2901264" y="0"/>
                  </a:lnTo>
                  <a:lnTo>
                    <a:pt x="0" y="0"/>
                  </a:lnTo>
                  <a:lnTo>
                    <a:pt x="0" y="3680866"/>
                  </a:lnTo>
                  <a:lnTo>
                    <a:pt x="3004058" y="3680866"/>
                  </a:lnTo>
                  <a:lnTo>
                    <a:pt x="3004058" y="3670300"/>
                  </a:lnTo>
                  <a:lnTo>
                    <a:pt x="3283496" y="3670300"/>
                  </a:lnTo>
                  <a:lnTo>
                    <a:pt x="3330435" y="3657600"/>
                  </a:lnTo>
                  <a:lnTo>
                    <a:pt x="3377006" y="3657600"/>
                  </a:lnTo>
                  <a:lnTo>
                    <a:pt x="3468992" y="3632200"/>
                  </a:lnTo>
                  <a:lnTo>
                    <a:pt x="3514369" y="3632200"/>
                  </a:lnTo>
                  <a:lnTo>
                    <a:pt x="3647897" y="3594100"/>
                  </a:lnTo>
                  <a:lnTo>
                    <a:pt x="3691471" y="3568700"/>
                  </a:lnTo>
                  <a:lnTo>
                    <a:pt x="3819220" y="3530600"/>
                  </a:lnTo>
                  <a:lnTo>
                    <a:pt x="3860762" y="3505200"/>
                  </a:lnTo>
                  <a:lnTo>
                    <a:pt x="3901757" y="3492500"/>
                  </a:lnTo>
                  <a:lnTo>
                    <a:pt x="3982021" y="3441700"/>
                  </a:lnTo>
                  <a:lnTo>
                    <a:pt x="4021277" y="3429000"/>
                  </a:lnTo>
                  <a:lnTo>
                    <a:pt x="4059923" y="3403600"/>
                  </a:lnTo>
                  <a:lnTo>
                    <a:pt x="4097947" y="3378200"/>
                  </a:lnTo>
                  <a:lnTo>
                    <a:pt x="4135323" y="3352800"/>
                  </a:lnTo>
                  <a:lnTo>
                    <a:pt x="4172051" y="3327400"/>
                  </a:lnTo>
                  <a:lnTo>
                    <a:pt x="4208107" y="3302000"/>
                  </a:lnTo>
                  <a:lnTo>
                    <a:pt x="4243476" y="3263900"/>
                  </a:lnTo>
                  <a:lnTo>
                    <a:pt x="4278147" y="3238500"/>
                  </a:lnTo>
                  <a:lnTo>
                    <a:pt x="4312094" y="3213100"/>
                  </a:lnTo>
                  <a:lnTo>
                    <a:pt x="4345330" y="3187700"/>
                  </a:lnTo>
                  <a:lnTo>
                    <a:pt x="4377804" y="3149600"/>
                  </a:lnTo>
                  <a:lnTo>
                    <a:pt x="4409529" y="3124200"/>
                  </a:lnTo>
                  <a:lnTo>
                    <a:pt x="4440466" y="3086100"/>
                  </a:lnTo>
                  <a:lnTo>
                    <a:pt x="4470616" y="3048000"/>
                  </a:lnTo>
                  <a:lnTo>
                    <a:pt x="4499965" y="3022600"/>
                  </a:lnTo>
                  <a:lnTo>
                    <a:pt x="4528490" y="2984500"/>
                  </a:lnTo>
                  <a:lnTo>
                    <a:pt x="4556176" y="2946400"/>
                  </a:lnTo>
                  <a:lnTo>
                    <a:pt x="4583011" y="2908300"/>
                  </a:lnTo>
                  <a:lnTo>
                    <a:pt x="4608982" y="2882900"/>
                  </a:lnTo>
                  <a:lnTo>
                    <a:pt x="4634065" y="2844800"/>
                  </a:lnTo>
                  <a:lnTo>
                    <a:pt x="4658258" y="2806700"/>
                  </a:lnTo>
                  <a:lnTo>
                    <a:pt x="4681537" y="2768600"/>
                  </a:lnTo>
                  <a:lnTo>
                    <a:pt x="4703889" y="2717800"/>
                  </a:lnTo>
                  <a:lnTo>
                    <a:pt x="4725289" y="2679700"/>
                  </a:lnTo>
                  <a:lnTo>
                    <a:pt x="4745748" y="2641600"/>
                  </a:lnTo>
                  <a:lnTo>
                    <a:pt x="4765218" y="2603500"/>
                  </a:lnTo>
                  <a:lnTo>
                    <a:pt x="4783709" y="2565400"/>
                  </a:lnTo>
                  <a:lnTo>
                    <a:pt x="4801197" y="2514600"/>
                  </a:lnTo>
                  <a:lnTo>
                    <a:pt x="4817669" y="2476500"/>
                  </a:lnTo>
                  <a:lnTo>
                    <a:pt x="4833099" y="2438400"/>
                  </a:lnTo>
                  <a:lnTo>
                    <a:pt x="4847488" y="2387600"/>
                  </a:lnTo>
                  <a:lnTo>
                    <a:pt x="4860810" y="2349500"/>
                  </a:lnTo>
                  <a:lnTo>
                    <a:pt x="4873053" y="2298700"/>
                  </a:lnTo>
                  <a:lnTo>
                    <a:pt x="4884204" y="2260600"/>
                  </a:lnTo>
                  <a:lnTo>
                    <a:pt x="4894237" y="2209800"/>
                  </a:lnTo>
                  <a:lnTo>
                    <a:pt x="4903152" y="2159000"/>
                  </a:lnTo>
                  <a:lnTo>
                    <a:pt x="4910937" y="2120900"/>
                  </a:lnTo>
                  <a:lnTo>
                    <a:pt x="4917554" y="2070100"/>
                  </a:lnTo>
                  <a:lnTo>
                    <a:pt x="4923002" y="2019300"/>
                  </a:lnTo>
                  <a:lnTo>
                    <a:pt x="4927270" y="1981200"/>
                  </a:lnTo>
                  <a:lnTo>
                    <a:pt x="4930343" y="1930400"/>
                  </a:lnTo>
                  <a:lnTo>
                    <a:pt x="4932184" y="1879600"/>
                  </a:lnTo>
                  <a:lnTo>
                    <a:pt x="4932807" y="1828800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44227" y="2251494"/>
              <a:ext cx="2896315" cy="289631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5300898" y="1656776"/>
            <a:ext cx="613410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marR="5080" indent="-203200" algn="just">
              <a:lnSpc>
                <a:spcPct val="120000"/>
              </a:lnSpc>
              <a:spcBef>
                <a:spcPts val="100"/>
              </a:spcBef>
              <a:buSzPct val="103333"/>
              <a:buFont typeface="Arial"/>
              <a:buChar char="•"/>
              <a:tabLst>
                <a:tab pos="215900"/>
              </a:tabLst>
            </a:pPr>
            <a:r>
              <a:rPr sz="1500" spc="-5">
                <a:latin typeface="微软雅黑"/>
                <a:cs typeface="微软雅黑"/>
              </a:rPr>
              <a:t>初始阶段：车身反光标识最初主要应用于警车、消防车等特种车辆，以提高其在紧急情况下的可见性和安全性。</a:t>
            </a:r>
            <a:endParaRPr sz="1500">
              <a:latin typeface="微软雅黑"/>
              <a:cs typeface="微软雅黑"/>
            </a:endParaRPr>
          </a:p>
          <a:p>
            <a:pPr marL="215900" marR="5080" indent="-203200" algn="just">
              <a:lnSpc>
                <a:spcPct val="120000"/>
              </a:lnSpc>
              <a:buSzPct val="103333"/>
              <a:buFont typeface="Arial"/>
              <a:buChar char="•"/>
              <a:tabLst>
                <a:tab pos="215900"/>
              </a:tabLst>
            </a:pPr>
            <a:r>
              <a:rPr sz="1500" spc="-5">
                <a:latin typeface="微软雅黑"/>
                <a:cs typeface="微软雅黑"/>
              </a:rPr>
              <a:t>发展阶段：随着交通安全意识的提高和交通法规的完善，车身反光标识逐渐在普通车辆上得到广泛应用，市场规模不断扩大。</a:t>
            </a:r>
            <a:endParaRPr sz="1500">
              <a:latin typeface="微软雅黑"/>
              <a:cs typeface="微软雅黑"/>
            </a:endParaRPr>
          </a:p>
          <a:p>
            <a:pPr marL="215900" marR="5080" indent="-203200" algn="just">
              <a:lnSpc>
                <a:spcPct val="120000"/>
              </a:lnSpc>
              <a:buSzPct val="103333"/>
              <a:buFont typeface="Arial"/>
              <a:buChar char="•"/>
              <a:tabLst>
                <a:tab pos="215900"/>
              </a:tabLst>
            </a:pPr>
            <a:r>
              <a:rPr sz="1500" spc="-5">
                <a:latin typeface="微软雅黑"/>
                <a:cs typeface="微软雅黑"/>
              </a:rPr>
              <a:t>创新阶段：近年来，随着新材料、新工艺的不断涌现，车身反光标识行业不断创新发展，产品种类更加丰富，性能更加优异。</a:t>
            </a:r>
            <a:endParaRPr sz="1500">
              <a:latin typeface="微软雅黑"/>
              <a:cs typeface="微软雅黑"/>
            </a:endParaRPr>
          </a:p>
          <a:p>
            <a:pPr marL="215900" marR="5080" indent="-203200" algn="just">
              <a:lnSpc>
                <a:spcPct val="120000"/>
              </a:lnSpc>
              <a:buSzPct val="103333"/>
              <a:buFont typeface="Arial"/>
              <a:buChar char="•"/>
              <a:tabLst>
                <a:tab pos="215900"/>
              </a:tabLst>
            </a:pPr>
            <a:r>
              <a:rPr sz="1500" spc="-5">
                <a:latin typeface="微软雅黑"/>
                <a:cs typeface="微软雅黑"/>
              </a:rPr>
              <a:t>现状：目前，车身反光标识行业已经形成了较为完整的产业链，包括原材料生产、产品设计、生产制造、销售等环节。市场规模不断扩大，产品种类日益丰富，技术水平不断提高。同时，行业竞争也日益激烈，企业需要不断提高产品质量和服务水平以保持市场竞争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行业发展历程及现状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43533" y="1338100"/>
            <a:ext cx="3333750" cy="1268095"/>
          </a:xfrm>
          <a:prstGeom prst="rect">
            <a:avLst/>
          </a:prstGeom>
          <a:solidFill>
            <a:srgbClr val="EF62B0"/>
          </a:solidFill>
        </p:spPr>
        <p:txBody>
          <a:bodyPr vert="horz" wrap="square" lIns="0" tIns="261620" rIns="0" bIns="0" rtlCol="0">
            <a:spAutoFit/>
          </a:bodyPr>
          <a:lstStyle/>
          <a:p>
            <a:pPr marL="318770">
              <a:lnSpc>
                <a:spcPct val="100000"/>
              </a:lnSpc>
              <a:spcBef>
                <a:spcPts val="206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国家政策支持</a:t>
            </a:r>
            <a:endParaRPr sz="21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43533" y="2606115"/>
            <a:ext cx="3333750" cy="3550285"/>
          </a:xfrm>
          <a:prstGeom prst="rect">
            <a:avLst/>
          </a:prstGeom>
          <a:solidFill>
            <a:srgbClr val="E51789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 marL="292735" marR="118110">
              <a:lnSpc>
                <a:spcPct val="150000"/>
              </a:lnSpc>
              <a:spcBef>
                <a:spcPts val="143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近年来，国家出台了一系列政策法规，鼓励和支持交通安全产业的发展。例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如，《道路交通安全法》、《机动车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运行安全技术条件》等法规对车身反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光标识的配备和使用做出了明确规定，为行业的发展提供了有力保障。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29170" y="1338100"/>
            <a:ext cx="3333750" cy="1268095"/>
          </a:xfrm>
          <a:prstGeom prst="rect">
            <a:avLst/>
          </a:prstGeom>
          <a:solidFill>
            <a:srgbClr val="EF62B0"/>
          </a:solidFill>
        </p:spPr>
        <p:txBody>
          <a:bodyPr vert="horz" wrap="square" lIns="0" tIns="261620" rIns="0" bIns="0" rtlCol="0">
            <a:spAutoFit/>
          </a:bodyPr>
          <a:lstStyle/>
          <a:p>
            <a:pPr marL="318770">
              <a:lnSpc>
                <a:spcPct val="100000"/>
              </a:lnSpc>
              <a:spcBef>
                <a:spcPts val="206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行业标准规范</a:t>
            </a:r>
            <a:endParaRPr sz="21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429170" y="2606115"/>
            <a:ext cx="3333750" cy="3550285"/>
          </a:xfrm>
          <a:prstGeom prst="rect">
            <a:avLst/>
          </a:prstGeom>
          <a:solidFill>
            <a:srgbClr val="E51789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 marL="318770" marR="92075">
              <a:lnSpc>
                <a:spcPct val="150000"/>
              </a:lnSpc>
              <a:spcBef>
                <a:spcPts val="143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为了保障车身反光标识的质量和性能，国家相关部门制定了一系列行业标准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规范，对产品的材料、工艺、性能等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方面做出了详细规定。企业需要严格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遵守这些标准规范，确保产品质量符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合国家标准要求。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18788" y="1338100"/>
            <a:ext cx="3333750" cy="1268095"/>
          </a:xfrm>
          <a:prstGeom prst="rect">
            <a:avLst/>
          </a:prstGeom>
          <a:solidFill>
            <a:srgbClr val="EF62B0"/>
          </a:solidFill>
        </p:spPr>
        <p:txBody>
          <a:bodyPr vert="horz" wrap="square" lIns="0" tIns="261620" rIns="0" bIns="0" rtlCol="0">
            <a:spAutoFit/>
          </a:bodyPr>
          <a:lstStyle/>
          <a:p>
            <a:pPr marL="318770">
              <a:lnSpc>
                <a:spcPct val="100000"/>
              </a:lnSpc>
              <a:spcBef>
                <a:spcPts val="206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环保法规要求</a:t>
            </a:r>
            <a:endParaRPr sz="21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18788" y="2606115"/>
            <a:ext cx="3333750" cy="3550285"/>
          </a:xfrm>
          <a:prstGeom prst="rect">
            <a:avLst/>
          </a:prstGeom>
          <a:solidFill>
            <a:srgbClr val="E51789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 marL="318770" marR="263525" algn="just">
              <a:lnSpc>
                <a:spcPct val="150000"/>
              </a:lnSpc>
              <a:spcBef>
                <a:spcPts val="143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环保意识的提高和环保法规的日益严格，车身反光标识行业也需要关注环保法规的要求。例如，使用环保材料、减少废弃物排放、降低能源消耗等方面的要求已经成为行业发展的重要趋势。企业需要积极采取环保措施，推动行业的绿色可持续发展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政策法规环境分析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54622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02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0">
                <a:solidFill>
                  <a:srgbClr val="000000"/>
                </a:solidFill>
                <a:latin typeface="微软雅黑"/>
                <a:cs typeface="微软雅黑"/>
              </a:rPr>
              <a:t>市场需求与竞争格局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787900" y="1854200"/>
            <a:ext cx="6129450" cy="457300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21660" y="1893766"/>
            <a:ext cx="3797300" cy="25647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政策驱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动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835"/>
              </a:spcBef>
            </a:pPr>
            <a:r>
              <a:rPr sz="1350" spc="-5">
                <a:latin typeface="微软雅黑"/>
                <a:cs typeface="微软雅黑"/>
              </a:rPr>
              <a:t>随着交通安全法规的日益严格，车身反光标识作为提高车辆夜间可见性的重要手段，受到政策的强制要求，市场需求稳定增长。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消费者认知提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升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1045"/>
              </a:spcBef>
            </a:pPr>
            <a:r>
              <a:rPr sz="1350" spc="-5">
                <a:latin typeface="微软雅黑"/>
                <a:cs typeface="微软雅黑"/>
              </a:rPr>
              <a:t>消费者对交通安全和车辆外观美化的关注度不断提高，推动车身反光标识市场需求增长。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1660" y="5176692"/>
            <a:ext cx="4140200" cy="9550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新能源汽车市场崛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起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45"/>
              </a:spcBef>
            </a:pPr>
            <a:r>
              <a:rPr sz="1350" spc="-5">
                <a:latin typeface="微软雅黑"/>
                <a:cs typeface="微软雅黑"/>
              </a:rPr>
              <a:t>新能源汽车市场的快速发展为车身反光标识提供了</a:t>
            </a:r>
            <a:endParaRPr sz="1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350" spc="-5">
                <a:latin typeface="微软雅黑"/>
                <a:cs typeface="微软雅黑"/>
              </a:rPr>
              <a:t>新的增长点，特别是在电动汽车和混合动力汽车领域。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417724" y="2063699"/>
            <a:ext cx="1240790" cy="962660"/>
          </a:xfrm>
          <a:custGeom>
            <a:rect l="l" t="t" r="r" b="b"/>
            <a:pathLst>
              <a:path w="1240789" h="962660">
                <a:moveTo>
                  <a:pt x="976782" y="586498"/>
                </a:moveTo>
                <a:lnTo>
                  <a:pt x="969733" y="556056"/>
                </a:lnTo>
                <a:lnTo>
                  <a:pt x="654621" y="615391"/>
                </a:lnTo>
                <a:lnTo>
                  <a:pt x="635508" y="608723"/>
                </a:lnTo>
                <a:lnTo>
                  <a:pt x="615962" y="609866"/>
                </a:lnTo>
                <a:lnTo>
                  <a:pt x="598258" y="618236"/>
                </a:lnTo>
                <a:lnTo>
                  <a:pt x="584695" y="633260"/>
                </a:lnTo>
                <a:lnTo>
                  <a:pt x="577977" y="652449"/>
                </a:lnTo>
                <a:lnTo>
                  <a:pt x="579094" y="672058"/>
                </a:lnTo>
                <a:lnTo>
                  <a:pt x="587463" y="689813"/>
                </a:lnTo>
                <a:lnTo>
                  <a:pt x="602526" y="703427"/>
                </a:lnTo>
                <a:lnTo>
                  <a:pt x="620890" y="709993"/>
                </a:lnTo>
                <a:lnTo>
                  <a:pt x="639775" y="709307"/>
                </a:lnTo>
                <a:lnTo>
                  <a:pt x="657110" y="701840"/>
                </a:lnTo>
                <a:lnTo>
                  <a:pt x="670864" y="688060"/>
                </a:lnTo>
                <a:lnTo>
                  <a:pt x="671804" y="686701"/>
                </a:lnTo>
                <a:lnTo>
                  <a:pt x="888860" y="615391"/>
                </a:lnTo>
                <a:lnTo>
                  <a:pt x="976782" y="586498"/>
                </a:lnTo>
                <a:close/>
              </a:path>
              <a:path w="1240789" h="962660">
                <a:moveTo>
                  <a:pt x="1240345" y="620077"/>
                </a:moveTo>
                <a:lnTo>
                  <a:pt x="1238478" y="571690"/>
                </a:lnTo>
                <a:lnTo>
                  <a:pt x="1232966" y="524319"/>
                </a:lnTo>
                <a:lnTo>
                  <a:pt x="1223937" y="478078"/>
                </a:lnTo>
                <a:lnTo>
                  <a:pt x="1211541" y="433133"/>
                </a:lnTo>
                <a:lnTo>
                  <a:pt x="1195920" y="389597"/>
                </a:lnTo>
                <a:lnTo>
                  <a:pt x="1177213" y="347637"/>
                </a:lnTo>
                <a:lnTo>
                  <a:pt x="1155547" y="307365"/>
                </a:lnTo>
                <a:lnTo>
                  <a:pt x="1131074" y="268947"/>
                </a:lnTo>
                <a:lnTo>
                  <a:pt x="1103934" y="232498"/>
                </a:lnTo>
                <a:lnTo>
                  <a:pt x="1074254" y="198158"/>
                </a:lnTo>
                <a:lnTo>
                  <a:pt x="1042174" y="166090"/>
                </a:lnTo>
                <a:lnTo>
                  <a:pt x="1007833" y="136398"/>
                </a:lnTo>
                <a:lnTo>
                  <a:pt x="971384" y="109258"/>
                </a:lnTo>
                <a:lnTo>
                  <a:pt x="932954" y="84785"/>
                </a:lnTo>
                <a:lnTo>
                  <a:pt x="892683" y="63119"/>
                </a:lnTo>
                <a:lnTo>
                  <a:pt x="884910" y="59651"/>
                </a:lnTo>
                <a:lnTo>
                  <a:pt x="882408" y="58534"/>
                </a:lnTo>
                <a:lnTo>
                  <a:pt x="807186" y="28790"/>
                </a:lnTo>
                <a:lnTo>
                  <a:pt x="762228" y="16395"/>
                </a:lnTo>
                <a:lnTo>
                  <a:pt x="716000" y="7378"/>
                </a:lnTo>
                <a:lnTo>
                  <a:pt x="668616" y="1866"/>
                </a:lnTo>
                <a:lnTo>
                  <a:pt x="620229" y="0"/>
                </a:lnTo>
                <a:lnTo>
                  <a:pt x="571830" y="1866"/>
                </a:lnTo>
                <a:lnTo>
                  <a:pt x="524433" y="7378"/>
                </a:lnTo>
                <a:lnTo>
                  <a:pt x="478180" y="16395"/>
                </a:lnTo>
                <a:lnTo>
                  <a:pt x="433222" y="28790"/>
                </a:lnTo>
                <a:lnTo>
                  <a:pt x="389674" y="44411"/>
                </a:lnTo>
                <a:lnTo>
                  <a:pt x="347700" y="63119"/>
                </a:lnTo>
                <a:lnTo>
                  <a:pt x="307428" y="84785"/>
                </a:lnTo>
                <a:lnTo>
                  <a:pt x="268986" y="109258"/>
                </a:lnTo>
                <a:lnTo>
                  <a:pt x="232524" y="136398"/>
                </a:lnTo>
                <a:lnTo>
                  <a:pt x="198196" y="166090"/>
                </a:lnTo>
                <a:lnTo>
                  <a:pt x="166116" y="198158"/>
                </a:lnTo>
                <a:lnTo>
                  <a:pt x="136423" y="232498"/>
                </a:lnTo>
                <a:lnTo>
                  <a:pt x="109270" y="268947"/>
                </a:lnTo>
                <a:lnTo>
                  <a:pt x="84797" y="307365"/>
                </a:lnTo>
                <a:lnTo>
                  <a:pt x="63131" y="347637"/>
                </a:lnTo>
                <a:lnTo>
                  <a:pt x="44424" y="389597"/>
                </a:lnTo>
                <a:lnTo>
                  <a:pt x="28803" y="433133"/>
                </a:lnTo>
                <a:lnTo>
                  <a:pt x="16408" y="478078"/>
                </a:lnTo>
                <a:lnTo>
                  <a:pt x="7391" y="524319"/>
                </a:lnTo>
                <a:lnTo>
                  <a:pt x="1866" y="571690"/>
                </a:lnTo>
                <a:lnTo>
                  <a:pt x="0" y="620077"/>
                </a:lnTo>
                <a:lnTo>
                  <a:pt x="2070" y="670953"/>
                </a:lnTo>
                <a:lnTo>
                  <a:pt x="8242" y="721144"/>
                </a:lnTo>
                <a:lnTo>
                  <a:pt x="18453" y="770521"/>
                </a:lnTo>
                <a:lnTo>
                  <a:pt x="32639" y="818832"/>
                </a:lnTo>
                <a:lnTo>
                  <a:pt x="50736" y="865873"/>
                </a:lnTo>
                <a:lnTo>
                  <a:pt x="72682" y="911402"/>
                </a:lnTo>
                <a:lnTo>
                  <a:pt x="98425" y="955230"/>
                </a:lnTo>
                <a:lnTo>
                  <a:pt x="103022" y="962406"/>
                </a:lnTo>
                <a:lnTo>
                  <a:pt x="179565" y="962406"/>
                </a:lnTo>
                <a:lnTo>
                  <a:pt x="234378" y="907554"/>
                </a:lnTo>
                <a:lnTo>
                  <a:pt x="281724" y="860183"/>
                </a:lnTo>
                <a:lnTo>
                  <a:pt x="233197" y="811580"/>
                </a:lnTo>
                <a:lnTo>
                  <a:pt x="137121" y="907554"/>
                </a:lnTo>
                <a:lnTo>
                  <a:pt x="133565" y="901496"/>
                </a:lnTo>
                <a:lnTo>
                  <a:pt x="110680" y="857808"/>
                </a:lnTo>
                <a:lnTo>
                  <a:pt x="91782" y="812457"/>
                </a:lnTo>
                <a:lnTo>
                  <a:pt x="76962" y="765708"/>
                </a:lnTo>
                <a:lnTo>
                  <a:pt x="66281" y="717880"/>
                </a:lnTo>
                <a:lnTo>
                  <a:pt x="59817" y="669239"/>
                </a:lnTo>
                <a:lnTo>
                  <a:pt x="57658" y="620077"/>
                </a:lnTo>
                <a:lnTo>
                  <a:pt x="57708" y="614464"/>
                </a:lnTo>
                <a:lnTo>
                  <a:pt x="57937" y="611568"/>
                </a:lnTo>
                <a:lnTo>
                  <a:pt x="58458" y="600468"/>
                </a:lnTo>
                <a:lnTo>
                  <a:pt x="187198" y="600468"/>
                </a:lnTo>
                <a:lnTo>
                  <a:pt x="187198" y="531723"/>
                </a:lnTo>
                <a:lnTo>
                  <a:pt x="65112" y="531634"/>
                </a:lnTo>
                <a:lnTo>
                  <a:pt x="66154" y="525259"/>
                </a:lnTo>
                <a:lnTo>
                  <a:pt x="75869" y="479717"/>
                </a:lnTo>
                <a:lnTo>
                  <a:pt x="89331" y="435203"/>
                </a:lnTo>
                <a:lnTo>
                  <a:pt x="106400" y="392010"/>
                </a:lnTo>
                <a:lnTo>
                  <a:pt x="126974" y="350367"/>
                </a:lnTo>
                <a:lnTo>
                  <a:pt x="150914" y="310565"/>
                </a:lnTo>
                <a:lnTo>
                  <a:pt x="178130" y="272859"/>
                </a:lnTo>
                <a:lnTo>
                  <a:pt x="181914" y="267995"/>
                </a:lnTo>
                <a:lnTo>
                  <a:pt x="270179" y="356489"/>
                </a:lnTo>
                <a:lnTo>
                  <a:pt x="318871" y="307873"/>
                </a:lnTo>
                <a:lnTo>
                  <a:pt x="279082" y="267995"/>
                </a:lnTo>
                <a:lnTo>
                  <a:pt x="228257" y="217068"/>
                </a:lnTo>
                <a:lnTo>
                  <a:pt x="232168" y="213283"/>
                </a:lnTo>
                <a:lnTo>
                  <a:pt x="270281" y="180111"/>
                </a:lnTo>
                <a:lnTo>
                  <a:pt x="310972" y="150672"/>
                </a:lnTo>
                <a:lnTo>
                  <a:pt x="353974" y="125069"/>
                </a:lnTo>
                <a:lnTo>
                  <a:pt x="399008" y="103441"/>
                </a:lnTo>
                <a:lnTo>
                  <a:pt x="445795" y="85877"/>
                </a:lnTo>
                <a:lnTo>
                  <a:pt x="494055" y="72517"/>
                </a:lnTo>
                <a:lnTo>
                  <a:pt x="543521" y="63461"/>
                </a:lnTo>
                <a:lnTo>
                  <a:pt x="593928" y="58851"/>
                </a:lnTo>
                <a:lnTo>
                  <a:pt x="599503" y="58534"/>
                </a:lnTo>
                <a:lnTo>
                  <a:pt x="599503" y="203085"/>
                </a:lnTo>
                <a:lnTo>
                  <a:pt x="668185" y="203085"/>
                </a:lnTo>
                <a:lnTo>
                  <a:pt x="668299" y="59651"/>
                </a:lnTo>
                <a:lnTo>
                  <a:pt x="674154" y="60274"/>
                </a:lnTo>
                <a:lnTo>
                  <a:pt x="725906" y="67627"/>
                </a:lnTo>
                <a:lnTo>
                  <a:pt x="776287" y="79629"/>
                </a:lnTo>
                <a:lnTo>
                  <a:pt x="825080" y="96202"/>
                </a:lnTo>
                <a:lnTo>
                  <a:pt x="872096" y="117246"/>
                </a:lnTo>
                <a:lnTo>
                  <a:pt x="917117" y="142671"/>
                </a:lnTo>
                <a:lnTo>
                  <a:pt x="959954" y="172377"/>
                </a:lnTo>
                <a:lnTo>
                  <a:pt x="1000379" y="206286"/>
                </a:lnTo>
                <a:lnTo>
                  <a:pt x="1004455" y="210070"/>
                </a:lnTo>
                <a:lnTo>
                  <a:pt x="915898" y="298742"/>
                </a:lnTo>
                <a:lnTo>
                  <a:pt x="964653" y="347218"/>
                </a:lnTo>
                <a:lnTo>
                  <a:pt x="1052169" y="259842"/>
                </a:lnTo>
                <a:lnTo>
                  <a:pt x="1055903" y="264439"/>
                </a:lnTo>
                <a:lnTo>
                  <a:pt x="1084719" y="303060"/>
                </a:lnTo>
                <a:lnTo>
                  <a:pt x="1110068" y="343992"/>
                </a:lnTo>
                <a:lnTo>
                  <a:pt x="1131798" y="386943"/>
                </a:lnTo>
                <a:lnTo>
                  <a:pt x="1149819" y="431660"/>
                </a:lnTo>
                <a:lnTo>
                  <a:pt x="1163993" y="477850"/>
                </a:lnTo>
                <a:lnTo>
                  <a:pt x="1174191" y="525259"/>
                </a:lnTo>
                <a:lnTo>
                  <a:pt x="1175232" y="531634"/>
                </a:lnTo>
                <a:lnTo>
                  <a:pt x="1057681" y="531634"/>
                </a:lnTo>
                <a:lnTo>
                  <a:pt x="1057681" y="600379"/>
                </a:lnTo>
                <a:lnTo>
                  <a:pt x="1181887" y="600468"/>
                </a:lnTo>
                <a:lnTo>
                  <a:pt x="1182293" y="610857"/>
                </a:lnTo>
                <a:lnTo>
                  <a:pt x="1182636" y="614464"/>
                </a:lnTo>
                <a:lnTo>
                  <a:pt x="1180503" y="669404"/>
                </a:lnTo>
                <a:lnTo>
                  <a:pt x="1173975" y="718248"/>
                </a:lnTo>
                <a:lnTo>
                  <a:pt x="1163180" y="766292"/>
                </a:lnTo>
                <a:lnTo>
                  <a:pt x="1148194" y="813257"/>
                </a:lnTo>
                <a:lnTo>
                  <a:pt x="1129106" y="858824"/>
                </a:lnTo>
                <a:lnTo>
                  <a:pt x="1105979" y="902690"/>
                </a:lnTo>
                <a:lnTo>
                  <a:pt x="1102702" y="908265"/>
                </a:lnTo>
                <a:lnTo>
                  <a:pt x="1000658" y="819289"/>
                </a:lnTo>
                <a:lnTo>
                  <a:pt x="955586" y="871054"/>
                </a:lnTo>
                <a:lnTo>
                  <a:pt x="1060030" y="962406"/>
                </a:lnTo>
                <a:lnTo>
                  <a:pt x="1137208" y="962406"/>
                </a:lnTo>
                <a:lnTo>
                  <a:pt x="1141920" y="955230"/>
                </a:lnTo>
                <a:lnTo>
                  <a:pt x="1167663" y="911466"/>
                </a:lnTo>
                <a:lnTo>
                  <a:pt x="1169200" y="908265"/>
                </a:lnTo>
                <a:lnTo>
                  <a:pt x="1189609" y="865962"/>
                </a:lnTo>
                <a:lnTo>
                  <a:pt x="1207706" y="818934"/>
                </a:lnTo>
                <a:lnTo>
                  <a:pt x="1221892" y="770610"/>
                </a:lnTo>
                <a:lnTo>
                  <a:pt x="1232103" y="721207"/>
                </a:lnTo>
                <a:lnTo>
                  <a:pt x="1238275" y="670953"/>
                </a:lnTo>
                <a:lnTo>
                  <a:pt x="1240345" y="620077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85272" y="3019533"/>
            <a:ext cx="520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CD5095"/>
                </a:solidFill>
                <a:latin typeface="微软雅黑"/>
                <a:cs typeface="微软雅黑"/>
              </a:rPr>
              <a:t>80%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95347" y="2063699"/>
            <a:ext cx="1240790" cy="962660"/>
          </a:xfrm>
          <a:custGeom>
            <a:rect l="l" t="t" r="r" b="b"/>
            <a:pathLst>
              <a:path w="1240790" h="962660">
                <a:moveTo>
                  <a:pt x="976706" y="586498"/>
                </a:moveTo>
                <a:lnTo>
                  <a:pt x="969645" y="556056"/>
                </a:lnTo>
                <a:lnTo>
                  <a:pt x="654532" y="615391"/>
                </a:lnTo>
                <a:lnTo>
                  <a:pt x="635419" y="608723"/>
                </a:lnTo>
                <a:lnTo>
                  <a:pt x="615873" y="609866"/>
                </a:lnTo>
                <a:lnTo>
                  <a:pt x="598170" y="618236"/>
                </a:lnTo>
                <a:lnTo>
                  <a:pt x="584606" y="633260"/>
                </a:lnTo>
                <a:lnTo>
                  <a:pt x="577888" y="652449"/>
                </a:lnTo>
                <a:lnTo>
                  <a:pt x="579005" y="672058"/>
                </a:lnTo>
                <a:lnTo>
                  <a:pt x="587375" y="689813"/>
                </a:lnTo>
                <a:lnTo>
                  <a:pt x="602437" y="703427"/>
                </a:lnTo>
                <a:lnTo>
                  <a:pt x="620801" y="709993"/>
                </a:lnTo>
                <a:lnTo>
                  <a:pt x="639686" y="709307"/>
                </a:lnTo>
                <a:lnTo>
                  <a:pt x="657021" y="701840"/>
                </a:lnTo>
                <a:lnTo>
                  <a:pt x="670775" y="688060"/>
                </a:lnTo>
                <a:lnTo>
                  <a:pt x="671715" y="686701"/>
                </a:lnTo>
                <a:lnTo>
                  <a:pt x="888784" y="615391"/>
                </a:lnTo>
                <a:lnTo>
                  <a:pt x="976706" y="586498"/>
                </a:lnTo>
                <a:close/>
              </a:path>
              <a:path w="1240790" h="962660">
                <a:moveTo>
                  <a:pt x="1240358" y="620077"/>
                </a:moveTo>
                <a:lnTo>
                  <a:pt x="1238478" y="571690"/>
                </a:lnTo>
                <a:lnTo>
                  <a:pt x="1232966" y="524319"/>
                </a:lnTo>
                <a:lnTo>
                  <a:pt x="1223949" y="478078"/>
                </a:lnTo>
                <a:lnTo>
                  <a:pt x="1211554" y="433133"/>
                </a:lnTo>
                <a:lnTo>
                  <a:pt x="1195933" y="389597"/>
                </a:lnTo>
                <a:lnTo>
                  <a:pt x="1177226" y="347637"/>
                </a:lnTo>
                <a:lnTo>
                  <a:pt x="1155560" y="307365"/>
                </a:lnTo>
                <a:lnTo>
                  <a:pt x="1131087" y="268947"/>
                </a:lnTo>
                <a:lnTo>
                  <a:pt x="1103934" y="232498"/>
                </a:lnTo>
                <a:lnTo>
                  <a:pt x="1074254" y="198158"/>
                </a:lnTo>
                <a:lnTo>
                  <a:pt x="1042174" y="166090"/>
                </a:lnTo>
                <a:lnTo>
                  <a:pt x="1007846" y="136398"/>
                </a:lnTo>
                <a:lnTo>
                  <a:pt x="971397" y="109258"/>
                </a:lnTo>
                <a:lnTo>
                  <a:pt x="932967" y="84785"/>
                </a:lnTo>
                <a:lnTo>
                  <a:pt x="892695" y="63119"/>
                </a:lnTo>
                <a:lnTo>
                  <a:pt x="884910" y="59651"/>
                </a:lnTo>
                <a:lnTo>
                  <a:pt x="882421" y="58534"/>
                </a:lnTo>
                <a:lnTo>
                  <a:pt x="807199" y="28790"/>
                </a:lnTo>
                <a:lnTo>
                  <a:pt x="762241" y="16395"/>
                </a:lnTo>
                <a:lnTo>
                  <a:pt x="716000" y="7378"/>
                </a:lnTo>
                <a:lnTo>
                  <a:pt x="668616" y="1866"/>
                </a:lnTo>
                <a:lnTo>
                  <a:pt x="620242" y="0"/>
                </a:lnTo>
                <a:lnTo>
                  <a:pt x="571830" y="1866"/>
                </a:lnTo>
                <a:lnTo>
                  <a:pt x="524433" y="7378"/>
                </a:lnTo>
                <a:lnTo>
                  <a:pt x="478193" y="16395"/>
                </a:lnTo>
                <a:lnTo>
                  <a:pt x="433222" y="28790"/>
                </a:lnTo>
                <a:lnTo>
                  <a:pt x="389686" y="44411"/>
                </a:lnTo>
                <a:lnTo>
                  <a:pt x="347700" y="63119"/>
                </a:lnTo>
                <a:lnTo>
                  <a:pt x="307428" y="84785"/>
                </a:lnTo>
                <a:lnTo>
                  <a:pt x="268998" y="109258"/>
                </a:lnTo>
                <a:lnTo>
                  <a:pt x="232537" y="136398"/>
                </a:lnTo>
                <a:lnTo>
                  <a:pt x="198196" y="166090"/>
                </a:lnTo>
                <a:lnTo>
                  <a:pt x="166116" y="198158"/>
                </a:lnTo>
                <a:lnTo>
                  <a:pt x="136436" y="232498"/>
                </a:lnTo>
                <a:lnTo>
                  <a:pt x="109283" y="268947"/>
                </a:lnTo>
                <a:lnTo>
                  <a:pt x="84797" y="307365"/>
                </a:lnTo>
                <a:lnTo>
                  <a:pt x="63144" y="347637"/>
                </a:lnTo>
                <a:lnTo>
                  <a:pt x="44424" y="389597"/>
                </a:lnTo>
                <a:lnTo>
                  <a:pt x="28803" y="433133"/>
                </a:lnTo>
                <a:lnTo>
                  <a:pt x="16408" y="478078"/>
                </a:lnTo>
                <a:lnTo>
                  <a:pt x="7391" y="524319"/>
                </a:lnTo>
                <a:lnTo>
                  <a:pt x="1879" y="571690"/>
                </a:lnTo>
                <a:lnTo>
                  <a:pt x="0" y="620077"/>
                </a:lnTo>
                <a:lnTo>
                  <a:pt x="2082" y="670953"/>
                </a:lnTo>
                <a:lnTo>
                  <a:pt x="8242" y="721144"/>
                </a:lnTo>
                <a:lnTo>
                  <a:pt x="18453" y="770521"/>
                </a:lnTo>
                <a:lnTo>
                  <a:pt x="32639" y="818832"/>
                </a:lnTo>
                <a:lnTo>
                  <a:pt x="50736" y="865873"/>
                </a:lnTo>
                <a:lnTo>
                  <a:pt x="72694" y="911402"/>
                </a:lnTo>
                <a:lnTo>
                  <a:pt x="98425" y="955230"/>
                </a:lnTo>
                <a:lnTo>
                  <a:pt x="103022" y="962406"/>
                </a:lnTo>
                <a:lnTo>
                  <a:pt x="179565" y="962406"/>
                </a:lnTo>
                <a:lnTo>
                  <a:pt x="234391" y="907554"/>
                </a:lnTo>
                <a:lnTo>
                  <a:pt x="281724" y="860183"/>
                </a:lnTo>
                <a:lnTo>
                  <a:pt x="233197" y="811580"/>
                </a:lnTo>
                <a:lnTo>
                  <a:pt x="137134" y="907554"/>
                </a:lnTo>
                <a:lnTo>
                  <a:pt x="133578" y="901496"/>
                </a:lnTo>
                <a:lnTo>
                  <a:pt x="110680" y="857808"/>
                </a:lnTo>
                <a:lnTo>
                  <a:pt x="91795" y="812457"/>
                </a:lnTo>
                <a:lnTo>
                  <a:pt x="76962" y="765708"/>
                </a:lnTo>
                <a:lnTo>
                  <a:pt x="66294" y="717880"/>
                </a:lnTo>
                <a:lnTo>
                  <a:pt x="59829" y="669239"/>
                </a:lnTo>
                <a:lnTo>
                  <a:pt x="57658" y="620077"/>
                </a:lnTo>
                <a:lnTo>
                  <a:pt x="57721" y="614464"/>
                </a:lnTo>
                <a:lnTo>
                  <a:pt x="57950" y="611568"/>
                </a:lnTo>
                <a:lnTo>
                  <a:pt x="58458" y="600468"/>
                </a:lnTo>
                <a:lnTo>
                  <a:pt x="187210" y="600468"/>
                </a:lnTo>
                <a:lnTo>
                  <a:pt x="187210" y="531723"/>
                </a:lnTo>
                <a:lnTo>
                  <a:pt x="65125" y="531634"/>
                </a:lnTo>
                <a:lnTo>
                  <a:pt x="66154" y="525259"/>
                </a:lnTo>
                <a:lnTo>
                  <a:pt x="75869" y="479717"/>
                </a:lnTo>
                <a:lnTo>
                  <a:pt x="89331" y="435203"/>
                </a:lnTo>
                <a:lnTo>
                  <a:pt x="106400" y="392010"/>
                </a:lnTo>
                <a:lnTo>
                  <a:pt x="126974" y="350367"/>
                </a:lnTo>
                <a:lnTo>
                  <a:pt x="150926" y="310565"/>
                </a:lnTo>
                <a:lnTo>
                  <a:pt x="178130" y="272859"/>
                </a:lnTo>
                <a:lnTo>
                  <a:pt x="181927" y="267995"/>
                </a:lnTo>
                <a:lnTo>
                  <a:pt x="270179" y="356489"/>
                </a:lnTo>
                <a:lnTo>
                  <a:pt x="318884" y="307873"/>
                </a:lnTo>
                <a:lnTo>
                  <a:pt x="279082" y="267995"/>
                </a:lnTo>
                <a:lnTo>
                  <a:pt x="228269" y="217068"/>
                </a:lnTo>
                <a:lnTo>
                  <a:pt x="232168" y="213283"/>
                </a:lnTo>
                <a:lnTo>
                  <a:pt x="270281" y="180111"/>
                </a:lnTo>
                <a:lnTo>
                  <a:pt x="310984" y="150672"/>
                </a:lnTo>
                <a:lnTo>
                  <a:pt x="353987" y="125069"/>
                </a:lnTo>
                <a:lnTo>
                  <a:pt x="399008" y="103441"/>
                </a:lnTo>
                <a:lnTo>
                  <a:pt x="445795" y="85877"/>
                </a:lnTo>
                <a:lnTo>
                  <a:pt x="494068" y="72517"/>
                </a:lnTo>
                <a:lnTo>
                  <a:pt x="543534" y="63461"/>
                </a:lnTo>
                <a:lnTo>
                  <a:pt x="593940" y="58851"/>
                </a:lnTo>
                <a:lnTo>
                  <a:pt x="599503" y="58534"/>
                </a:lnTo>
                <a:lnTo>
                  <a:pt x="599503" y="203085"/>
                </a:lnTo>
                <a:lnTo>
                  <a:pt x="668185" y="203085"/>
                </a:lnTo>
                <a:lnTo>
                  <a:pt x="668299" y="59651"/>
                </a:lnTo>
                <a:lnTo>
                  <a:pt x="674154" y="60274"/>
                </a:lnTo>
                <a:lnTo>
                  <a:pt x="725906" y="67627"/>
                </a:lnTo>
                <a:lnTo>
                  <a:pt x="776287" y="79629"/>
                </a:lnTo>
                <a:lnTo>
                  <a:pt x="825093" y="96202"/>
                </a:lnTo>
                <a:lnTo>
                  <a:pt x="872109" y="117246"/>
                </a:lnTo>
                <a:lnTo>
                  <a:pt x="917130" y="142671"/>
                </a:lnTo>
                <a:lnTo>
                  <a:pt x="959954" y="172377"/>
                </a:lnTo>
                <a:lnTo>
                  <a:pt x="1000379" y="206286"/>
                </a:lnTo>
                <a:lnTo>
                  <a:pt x="1004455" y="210070"/>
                </a:lnTo>
                <a:lnTo>
                  <a:pt x="915911" y="298742"/>
                </a:lnTo>
                <a:lnTo>
                  <a:pt x="964666" y="347218"/>
                </a:lnTo>
                <a:lnTo>
                  <a:pt x="1052182" y="259842"/>
                </a:lnTo>
                <a:lnTo>
                  <a:pt x="1055903" y="264439"/>
                </a:lnTo>
                <a:lnTo>
                  <a:pt x="1084732" y="303060"/>
                </a:lnTo>
                <a:lnTo>
                  <a:pt x="1110068" y="343992"/>
                </a:lnTo>
                <a:lnTo>
                  <a:pt x="1131811" y="386943"/>
                </a:lnTo>
                <a:lnTo>
                  <a:pt x="1149819" y="431660"/>
                </a:lnTo>
                <a:lnTo>
                  <a:pt x="1163993" y="477850"/>
                </a:lnTo>
                <a:lnTo>
                  <a:pt x="1174203" y="525259"/>
                </a:lnTo>
                <a:lnTo>
                  <a:pt x="1175232" y="531634"/>
                </a:lnTo>
                <a:lnTo>
                  <a:pt x="1057694" y="531634"/>
                </a:lnTo>
                <a:lnTo>
                  <a:pt x="1057694" y="600379"/>
                </a:lnTo>
                <a:lnTo>
                  <a:pt x="1181900" y="600468"/>
                </a:lnTo>
                <a:lnTo>
                  <a:pt x="1182293" y="610857"/>
                </a:lnTo>
                <a:lnTo>
                  <a:pt x="1182636" y="614464"/>
                </a:lnTo>
                <a:lnTo>
                  <a:pt x="1180503" y="669404"/>
                </a:lnTo>
                <a:lnTo>
                  <a:pt x="1173975" y="718248"/>
                </a:lnTo>
                <a:lnTo>
                  <a:pt x="1163180" y="766292"/>
                </a:lnTo>
                <a:lnTo>
                  <a:pt x="1148207" y="813257"/>
                </a:lnTo>
                <a:lnTo>
                  <a:pt x="1129106" y="858824"/>
                </a:lnTo>
                <a:lnTo>
                  <a:pt x="1105979" y="902690"/>
                </a:lnTo>
                <a:lnTo>
                  <a:pt x="1102702" y="908265"/>
                </a:lnTo>
                <a:lnTo>
                  <a:pt x="1000671" y="819289"/>
                </a:lnTo>
                <a:lnTo>
                  <a:pt x="955586" y="871054"/>
                </a:lnTo>
                <a:lnTo>
                  <a:pt x="1060043" y="962406"/>
                </a:lnTo>
                <a:lnTo>
                  <a:pt x="1137221" y="962406"/>
                </a:lnTo>
                <a:lnTo>
                  <a:pt x="1167663" y="911466"/>
                </a:lnTo>
                <a:lnTo>
                  <a:pt x="1189621" y="865962"/>
                </a:lnTo>
                <a:lnTo>
                  <a:pt x="1207719" y="818934"/>
                </a:lnTo>
                <a:lnTo>
                  <a:pt x="1221905" y="770610"/>
                </a:lnTo>
                <a:lnTo>
                  <a:pt x="1232115" y="721207"/>
                </a:lnTo>
                <a:lnTo>
                  <a:pt x="1238275" y="670953"/>
                </a:lnTo>
                <a:lnTo>
                  <a:pt x="1240358" y="620077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8962901" y="3019533"/>
            <a:ext cx="520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B7468F"/>
                </a:solidFill>
                <a:latin typeface="微软雅黑"/>
                <a:cs typeface="微软雅黑"/>
              </a:rPr>
              <a:t>80%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258168" y="1559445"/>
            <a:ext cx="1600200" cy="1242060"/>
          </a:xfrm>
          <a:custGeom>
            <a:rect l="l" t="t" r="r" b="b"/>
            <a:pathLst>
              <a:path w="1600200" h="1242060">
                <a:moveTo>
                  <a:pt x="1229080" y="959954"/>
                </a:moveTo>
                <a:lnTo>
                  <a:pt x="928471" y="675779"/>
                </a:lnTo>
                <a:lnTo>
                  <a:pt x="920965" y="650760"/>
                </a:lnTo>
                <a:lnTo>
                  <a:pt x="904976" y="631215"/>
                </a:lnTo>
                <a:lnTo>
                  <a:pt x="882815" y="619074"/>
                </a:lnTo>
                <a:lnTo>
                  <a:pt x="856843" y="616280"/>
                </a:lnTo>
                <a:lnTo>
                  <a:pt x="831697" y="623811"/>
                </a:lnTo>
                <a:lnTo>
                  <a:pt x="812050" y="639826"/>
                </a:lnTo>
                <a:lnTo>
                  <a:pt x="799833" y="662025"/>
                </a:lnTo>
                <a:lnTo>
                  <a:pt x="797001" y="688086"/>
                </a:lnTo>
                <a:lnTo>
                  <a:pt x="804049" y="712228"/>
                </a:lnTo>
                <a:lnTo>
                  <a:pt x="819061" y="731431"/>
                </a:lnTo>
                <a:lnTo>
                  <a:pt x="839990" y="743889"/>
                </a:lnTo>
                <a:lnTo>
                  <a:pt x="864806" y="747814"/>
                </a:lnTo>
                <a:lnTo>
                  <a:pt x="866940" y="747763"/>
                </a:lnTo>
                <a:lnTo>
                  <a:pt x="1105839" y="920445"/>
                </a:lnTo>
                <a:lnTo>
                  <a:pt x="1202601" y="990396"/>
                </a:lnTo>
                <a:lnTo>
                  <a:pt x="1229080" y="959954"/>
                </a:lnTo>
                <a:close/>
              </a:path>
              <a:path w="1600200" h="1242060">
                <a:moveTo>
                  <a:pt x="1600111" y="800265"/>
                </a:moveTo>
                <a:lnTo>
                  <a:pt x="1598650" y="751586"/>
                </a:lnTo>
                <a:lnTo>
                  <a:pt x="1594319" y="703681"/>
                </a:lnTo>
                <a:lnTo>
                  <a:pt x="1587195" y="656615"/>
                </a:lnTo>
                <a:lnTo>
                  <a:pt x="1577378" y="610476"/>
                </a:lnTo>
                <a:lnTo>
                  <a:pt x="1564944" y="565353"/>
                </a:lnTo>
                <a:lnTo>
                  <a:pt x="1549971" y="521322"/>
                </a:lnTo>
                <a:lnTo>
                  <a:pt x="1532559" y="478485"/>
                </a:lnTo>
                <a:lnTo>
                  <a:pt x="1512785" y="436905"/>
                </a:lnTo>
                <a:lnTo>
                  <a:pt x="1490726" y="396684"/>
                </a:lnTo>
                <a:lnTo>
                  <a:pt x="1466469" y="357898"/>
                </a:lnTo>
                <a:lnTo>
                  <a:pt x="1440103" y="320636"/>
                </a:lnTo>
                <a:lnTo>
                  <a:pt x="1411719" y="284975"/>
                </a:lnTo>
                <a:lnTo>
                  <a:pt x="1381391" y="251002"/>
                </a:lnTo>
                <a:lnTo>
                  <a:pt x="1349197" y="218795"/>
                </a:lnTo>
                <a:lnTo>
                  <a:pt x="1315237" y="188455"/>
                </a:lnTo>
                <a:lnTo>
                  <a:pt x="1279588" y="160058"/>
                </a:lnTo>
                <a:lnTo>
                  <a:pt x="1242339" y="133680"/>
                </a:lnTo>
                <a:lnTo>
                  <a:pt x="1203566" y="109423"/>
                </a:lnTo>
                <a:lnTo>
                  <a:pt x="1163358" y="87350"/>
                </a:lnTo>
                <a:lnTo>
                  <a:pt x="1141577" y="76987"/>
                </a:lnTo>
                <a:lnTo>
                  <a:pt x="1138567" y="75552"/>
                </a:lnTo>
                <a:lnTo>
                  <a:pt x="1078966" y="50152"/>
                </a:lnTo>
                <a:lnTo>
                  <a:pt x="1034961" y="35179"/>
                </a:lnTo>
                <a:lnTo>
                  <a:pt x="989850" y="22733"/>
                </a:lnTo>
                <a:lnTo>
                  <a:pt x="943737" y="12915"/>
                </a:lnTo>
                <a:lnTo>
                  <a:pt x="896683" y="5791"/>
                </a:lnTo>
                <a:lnTo>
                  <a:pt x="848791" y="1460"/>
                </a:lnTo>
                <a:lnTo>
                  <a:pt x="800138" y="0"/>
                </a:lnTo>
                <a:lnTo>
                  <a:pt x="751459" y="1460"/>
                </a:lnTo>
                <a:lnTo>
                  <a:pt x="703554" y="5791"/>
                </a:lnTo>
                <a:lnTo>
                  <a:pt x="656488" y="12915"/>
                </a:lnTo>
                <a:lnTo>
                  <a:pt x="610349" y="22733"/>
                </a:lnTo>
                <a:lnTo>
                  <a:pt x="565238" y="35179"/>
                </a:lnTo>
                <a:lnTo>
                  <a:pt x="521220" y="50152"/>
                </a:lnTo>
                <a:lnTo>
                  <a:pt x="478383" y="67564"/>
                </a:lnTo>
                <a:lnTo>
                  <a:pt x="436816" y="87350"/>
                </a:lnTo>
                <a:lnTo>
                  <a:pt x="396595" y="109423"/>
                </a:lnTo>
                <a:lnTo>
                  <a:pt x="357822" y="133680"/>
                </a:lnTo>
                <a:lnTo>
                  <a:pt x="320560" y="160058"/>
                </a:lnTo>
                <a:lnTo>
                  <a:pt x="284899" y="188455"/>
                </a:lnTo>
                <a:lnTo>
                  <a:pt x="250939" y="218795"/>
                </a:lnTo>
                <a:lnTo>
                  <a:pt x="218744" y="251002"/>
                </a:lnTo>
                <a:lnTo>
                  <a:pt x="188404" y="284975"/>
                </a:lnTo>
                <a:lnTo>
                  <a:pt x="160020" y="320636"/>
                </a:lnTo>
                <a:lnTo>
                  <a:pt x="133654" y="357898"/>
                </a:lnTo>
                <a:lnTo>
                  <a:pt x="109397" y="396684"/>
                </a:lnTo>
                <a:lnTo>
                  <a:pt x="87337" y="436905"/>
                </a:lnTo>
                <a:lnTo>
                  <a:pt x="67564" y="478485"/>
                </a:lnTo>
                <a:lnTo>
                  <a:pt x="50139" y="521322"/>
                </a:lnTo>
                <a:lnTo>
                  <a:pt x="35179" y="565353"/>
                </a:lnTo>
                <a:lnTo>
                  <a:pt x="22733" y="610476"/>
                </a:lnTo>
                <a:lnTo>
                  <a:pt x="12915" y="656615"/>
                </a:lnTo>
                <a:lnTo>
                  <a:pt x="5803" y="703681"/>
                </a:lnTo>
                <a:lnTo>
                  <a:pt x="1473" y="751586"/>
                </a:lnTo>
                <a:lnTo>
                  <a:pt x="0" y="800265"/>
                </a:lnTo>
                <a:lnTo>
                  <a:pt x="1625" y="851395"/>
                </a:lnTo>
                <a:lnTo>
                  <a:pt x="6451" y="902004"/>
                </a:lnTo>
                <a:lnTo>
                  <a:pt x="14452" y="952068"/>
                </a:lnTo>
                <a:lnTo>
                  <a:pt x="25590" y="1001407"/>
                </a:lnTo>
                <a:lnTo>
                  <a:pt x="39827" y="1049921"/>
                </a:lnTo>
                <a:lnTo>
                  <a:pt x="57111" y="1097432"/>
                </a:lnTo>
                <a:lnTo>
                  <a:pt x="77431" y="1143850"/>
                </a:lnTo>
                <a:lnTo>
                  <a:pt x="100736" y="1189012"/>
                </a:lnTo>
                <a:lnTo>
                  <a:pt x="126974" y="1232801"/>
                </a:lnTo>
                <a:lnTo>
                  <a:pt x="132905" y="1242047"/>
                </a:lnTo>
                <a:lnTo>
                  <a:pt x="231648" y="1242047"/>
                </a:lnTo>
                <a:lnTo>
                  <a:pt x="302374" y="1171270"/>
                </a:lnTo>
                <a:lnTo>
                  <a:pt x="363435" y="1110145"/>
                </a:lnTo>
                <a:lnTo>
                  <a:pt x="300837" y="1047407"/>
                </a:lnTo>
                <a:lnTo>
                  <a:pt x="176911" y="1171270"/>
                </a:lnTo>
                <a:lnTo>
                  <a:pt x="172313" y="1163447"/>
                </a:lnTo>
                <a:lnTo>
                  <a:pt x="149682" y="1121384"/>
                </a:lnTo>
                <a:lnTo>
                  <a:pt x="129946" y="1078052"/>
                </a:lnTo>
                <a:lnTo>
                  <a:pt x="113131" y="1033602"/>
                </a:lnTo>
                <a:lnTo>
                  <a:pt x="99288" y="988212"/>
                </a:lnTo>
                <a:lnTo>
                  <a:pt x="88455" y="942022"/>
                </a:lnTo>
                <a:lnTo>
                  <a:pt x="80657" y="895197"/>
                </a:lnTo>
                <a:lnTo>
                  <a:pt x="75971" y="848055"/>
                </a:lnTo>
                <a:lnTo>
                  <a:pt x="74383" y="800265"/>
                </a:lnTo>
                <a:lnTo>
                  <a:pt x="74460" y="793013"/>
                </a:lnTo>
                <a:lnTo>
                  <a:pt x="74752" y="789279"/>
                </a:lnTo>
                <a:lnTo>
                  <a:pt x="75412" y="774954"/>
                </a:lnTo>
                <a:lnTo>
                  <a:pt x="241503" y="774954"/>
                </a:lnTo>
                <a:lnTo>
                  <a:pt x="241503" y="686231"/>
                </a:lnTo>
                <a:lnTo>
                  <a:pt x="84010" y="686117"/>
                </a:lnTo>
                <a:lnTo>
                  <a:pt x="85344" y="677887"/>
                </a:lnTo>
                <a:lnTo>
                  <a:pt x="95796" y="627430"/>
                </a:lnTo>
                <a:lnTo>
                  <a:pt x="109791" y="577926"/>
                </a:lnTo>
                <a:lnTo>
                  <a:pt x="127266" y="529590"/>
                </a:lnTo>
                <a:lnTo>
                  <a:pt x="148094" y="482625"/>
                </a:lnTo>
                <a:lnTo>
                  <a:pt x="172186" y="437248"/>
                </a:lnTo>
                <a:lnTo>
                  <a:pt x="199453" y="393687"/>
                </a:lnTo>
                <a:lnTo>
                  <a:pt x="229793" y="352145"/>
                </a:lnTo>
                <a:lnTo>
                  <a:pt x="234683" y="345871"/>
                </a:lnTo>
                <a:lnTo>
                  <a:pt x="348551" y="460070"/>
                </a:lnTo>
                <a:lnTo>
                  <a:pt x="411365" y="397332"/>
                </a:lnTo>
                <a:lnTo>
                  <a:pt x="360032" y="345871"/>
                </a:lnTo>
                <a:lnTo>
                  <a:pt x="294474" y="280149"/>
                </a:lnTo>
                <a:lnTo>
                  <a:pt x="299504" y="275259"/>
                </a:lnTo>
                <a:lnTo>
                  <a:pt x="338569" y="240639"/>
                </a:lnTo>
                <a:lnTo>
                  <a:pt x="379806" y="209067"/>
                </a:lnTo>
                <a:lnTo>
                  <a:pt x="423037" y="180644"/>
                </a:lnTo>
                <a:lnTo>
                  <a:pt x="468071" y="155422"/>
                </a:lnTo>
                <a:lnTo>
                  <a:pt x="514743" y="133489"/>
                </a:lnTo>
                <a:lnTo>
                  <a:pt x="562864" y="114935"/>
                </a:lnTo>
                <a:lnTo>
                  <a:pt x="612254" y="99822"/>
                </a:lnTo>
                <a:lnTo>
                  <a:pt x="662724" y="88239"/>
                </a:lnTo>
                <a:lnTo>
                  <a:pt x="714108" y="80251"/>
                </a:lnTo>
                <a:lnTo>
                  <a:pt x="766203" y="75958"/>
                </a:lnTo>
                <a:lnTo>
                  <a:pt x="773391" y="75552"/>
                </a:lnTo>
                <a:lnTo>
                  <a:pt x="773391" y="262089"/>
                </a:lnTo>
                <a:lnTo>
                  <a:pt x="861987" y="262089"/>
                </a:lnTo>
                <a:lnTo>
                  <a:pt x="862139" y="76987"/>
                </a:lnTo>
                <a:lnTo>
                  <a:pt x="869696" y="77800"/>
                </a:lnTo>
                <a:lnTo>
                  <a:pt x="921766" y="84645"/>
                </a:lnTo>
                <a:lnTo>
                  <a:pt x="972794" y="95148"/>
                </a:lnTo>
                <a:lnTo>
                  <a:pt x="1022667" y="109245"/>
                </a:lnTo>
                <a:lnTo>
                  <a:pt x="1071257" y="126885"/>
                </a:lnTo>
                <a:lnTo>
                  <a:pt x="1118438" y="148005"/>
                </a:lnTo>
                <a:lnTo>
                  <a:pt x="1164082" y="172567"/>
                </a:lnTo>
                <a:lnTo>
                  <a:pt x="1208062" y="200494"/>
                </a:lnTo>
                <a:lnTo>
                  <a:pt x="1250251" y="231736"/>
                </a:lnTo>
                <a:lnTo>
                  <a:pt x="1290535" y="266230"/>
                </a:lnTo>
                <a:lnTo>
                  <a:pt x="1295793" y="271119"/>
                </a:lnTo>
                <a:lnTo>
                  <a:pt x="1181569" y="385546"/>
                </a:lnTo>
                <a:lnTo>
                  <a:pt x="1244460" y="448106"/>
                </a:lnTo>
                <a:lnTo>
                  <a:pt x="1357350" y="335343"/>
                </a:lnTo>
                <a:lnTo>
                  <a:pt x="1362163" y="341274"/>
                </a:lnTo>
                <a:lnTo>
                  <a:pt x="1394307" y="383806"/>
                </a:lnTo>
                <a:lnTo>
                  <a:pt x="1423162" y="428574"/>
                </a:lnTo>
                <a:lnTo>
                  <a:pt x="1448638" y="475322"/>
                </a:lnTo>
                <a:lnTo>
                  <a:pt x="1470634" y="523862"/>
                </a:lnTo>
                <a:lnTo>
                  <a:pt x="1489062" y="573951"/>
                </a:lnTo>
                <a:lnTo>
                  <a:pt x="1503807" y="625360"/>
                </a:lnTo>
                <a:lnTo>
                  <a:pt x="1514767" y="677887"/>
                </a:lnTo>
                <a:lnTo>
                  <a:pt x="1516100" y="686117"/>
                </a:lnTo>
                <a:lnTo>
                  <a:pt x="1364462" y="686117"/>
                </a:lnTo>
                <a:lnTo>
                  <a:pt x="1364462" y="774839"/>
                </a:lnTo>
                <a:lnTo>
                  <a:pt x="1524698" y="774954"/>
                </a:lnTo>
                <a:lnTo>
                  <a:pt x="1525219" y="788352"/>
                </a:lnTo>
                <a:lnTo>
                  <a:pt x="1525663" y="793013"/>
                </a:lnTo>
                <a:lnTo>
                  <a:pt x="1524152" y="847890"/>
                </a:lnTo>
                <a:lnTo>
                  <a:pt x="1519389" y="895553"/>
                </a:lnTo>
                <a:lnTo>
                  <a:pt x="1511515" y="942568"/>
                </a:lnTo>
                <a:lnTo>
                  <a:pt x="1500555" y="988974"/>
                </a:lnTo>
                <a:lnTo>
                  <a:pt x="1486560" y="1034567"/>
                </a:lnTo>
                <a:lnTo>
                  <a:pt x="1469580" y="1079220"/>
                </a:lnTo>
                <a:lnTo>
                  <a:pt x="1449628" y="1122756"/>
                </a:lnTo>
                <a:lnTo>
                  <a:pt x="1426768" y="1164996"/>
                </a:lnTo>
                <a:lnTo>
                  <a:pt x="1422539" y="1172184"/>
                </a:lnTo>
                <a:lnTo>
                  <a:pt x="1290904" y="1057351"/>
                </a:lnTo>
                <a:lnTo>
                  <a:pt x="1232750" y="1124178"/>
                </a:lnTo>
                <a:lnTo>
                  <a:pt x="1367497" y="1242047"/>
                </a:lnTo>
                <a:lnTo>
                  <a:pt x="1467065" y="1242047"/>
                </a:lnTo>
                <a:lnTo>
                  <a:pt x="1473136" y="1232801"/>
                </a:lnTo>
                <a:lnTo>
                  <a:pt x="1499387" y="1189075"/>
                </a:lnTo>
                <a:lnTo>
                  <a:pt x="1508099" y="1172184"/>
                </a:lnTo>
                <a:lnTo>
                  <a:pt x="1522679" y="1143952"/>
                </a:lnTo>
                <a:lnTo>
                  <a:pt x="1542999" y="1097572"/>
                </a:lnTo>
                <a:lnTo>
                  <a:pt x="1560296" y="1050048"/>
                </a:lnTo>
                <a:lnTo>
                  <a:pt x="1574520" y="1001534"/>
                </a:lnTo>
                <a:lnTo>
                  <a:pt x="1585658" y="952169"/>
                </a:lnTo>
                <a:lnTo>
                  <a:pt x="1593659" y="902068"/>
                </a:lnTo>
                <a:lnTo>
                  <a:pt x="1598498" y="851395"/>
                </a:lnTo>
                <a:lnTo>
                  <a:pt x="1600111" y="80026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737447" y="2777122"/>
            <a:ext cx="6616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EF62B0"/>
                </a:solidFill>
                <a:latin typeface="微软雅黑"/>
                <a:cs typeface="微软雅黑"/>
              </a:rPr>
              <a:t>100%</a:t>
            </a:r>
            <a:endParaRPr sz="18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竞争格局概述</a:t>
            </a:r>
          </a:p>
        </p:txBody>
      </p:sp>
      <p:sp>
        <p:nvSpPr>
          <p:cNvPr id="30" name="object 30"/>
          <p:cNvSpPr/>
          <p:nvPr/>
        </p:nvSpPr>
        <p:spPr>
          <a:xfrm>
            <a:off x="1482995" y="3429571"/>
            <a:ext cx="2944495" cy="1699895"/>
          </a:xfrm>
          <a:custGeom>
            <a:rect l="l" t="t" r="r" b="b"/>
            <a:pathLst>
              <a:path w="2944495" h="1699895">
                <a:moveTo>
                  <a:pt x="339091" y="1699450"/>
                </a:moveTo>
                <a:lnTo>
                  <a:pt x="293078" y="1696353"/>
                </a:lnTo>
                <a:lnTo>
                  <a:pt x="248947" y="1687336"/>
                </a:lnTo>
                <a:lnTo>
                  <a:pt x="207101" y="1672801"/>
                </a:lnTo>
                <a:lnTo>
                  <a:pt x="167945" y="1653153"/>
                </a:lnTo>
                <a:lnTo>
                  <a:pt x="131882" y="1628795"/>
                </a:lnTo>
                <a:lnTo>
                  <a:pt x="99317" y="1600132"/>
                </a:lnTo>
                <a:lnTo>
                  <a:pt x="70654" y="1567566"/>
                </a:lnTo>
                <a:lnTo>
                  <a:pt x="46296" y="1531504"/>
                </a:lnTo>
                <a:lnTo>
                  <a:pt x="26647" y="1492348"/>
                </a:lnTo>
                <a:lnTo>
                  <a:pt x="12112" y="1450502"/>
                </a:lnTo>
                <a:lnTo>
                  <a:pt x="3095" y="1406371"/>
                </a:lnTo>
                <a:lnTo>
                  <a:pt x="0" y="1360359"/>
                </a:lnTo>
                <a:lnTo>
                  <a:pt x="0" y="339090"/>
                </a:lnTo>
                <a:lnTo>
                  <a:pt x="3095" y="293078"/>
                </a:lnTo>
                <a:lnTo>
                  <a:pt x="12112" y="248946"/>
                </a:lnTo>
                <a:lnTo>
                  <a:pt x="26647" y="207101"/>
                </a:lnTo>
                <a:lnTo>
                  <a:pt x="46296" y="167944"/>
                </a:lnTo>
                <a:lnTo>
                  <a:pt x="70654" y="131882"/>
                </a:lnTo>
                <a:lnTo>
                  <a:pt x="99317" y="99317"/>
                </a:lnTo>
                <a:lnTo>
                  <a:pt x="131883" y="70653"/>
                </a:lnTo>
                <a:lnTo>
                  <a:pt x="167945" y="46295"/>
                </a:lnTo>
                <a:lnTo>
                  <a:pt x="207102" y="26647"/>
                </a:lnTo>
                <a:lnTo>
                  <a:pt x="248947" y="12112"/>
                </a:lnTo>
                <a:lnTo>
                  <a:pt x="293079" y="3095"/>
                </a:lnTo>
                <a:lnTo>
                  <a:pt x="339090" y="0"/>
                </a:lnTo>
                <a:lnTo>
                  <a:pt x="2605181" y="0"/>
                </a:lnTo>
                <a:lnTo>
                  <a:pt x="2651193" y="3095"/>
                </a:lnTo>
                <a:lnTo>
                  <a:pt x="2695324" y="12112"/>
                </a:lnTo>
                <a:lnTo>
                  <a:pt x="2737170" y="26647"/>
                </a:lnTo>
                <a:lnTo>
                  <a:pt x="2776326" y="46295"/>
                </a:lnTo>
                <a:lnTo>
                  <a:pt x="2812389" y="70653"/>
                </a:lnTo>
                <a:lnTo>
                  <a:pt x="2844954" y="99317"/>
                </a:lnTo>
                <a:lnTo>
                  <a:pt x="2873618" y="131882"/>
                </a:lnTo>
                <a:lnTo>
                  <a:pt x="2897976" y="167945"/>
                </a:lnTo>
                <a:lnTo>
                  <a:pt x="2917624" y="207101"/>
                </a:lnTo>
                <a:lnTo>
                  <a:pt x="2932159" y="248947"/>
                </a:lnTo>
                <a:lnTo>
                  <a:pt x="2941176" y="293078"/>
                </a:lnTo>
                <a:lnTo>
                  <a:pt x="2944272" y="339090"/>
                </a:lnTo>
                <a:lnTo>
                  <a:pt x="2944272" y="1360359"/>
                </a:lnTo>
                <a:lnTo>
                  <a:pt x="2941176" y="1406371"/>
                </a:lnTo>
                <a:lnTo>
                  <a:pt x="2932159" y="1450502"/>
                </a:lnTo>
                <a:lnTo>
                  <a:pt x="2917624" y="1492348"/>
                </a:lnTo>
                <a:lnTo>
                  <a:pt x="2897976" y="1531504"/>
                </a:lnTo>
                <a:lnTo>
                  <a:pt x="2873618" y="1567567"/>
                </a:lnTo>
                <a:lnTo>
                  <a:pt x="2844954" y="1600132"/>
                </a:lnTo>
                <a:lnTo>
                  <a:pt x="2812389" y="1628795"/>
                </a:lnTo>
                <a:lnTo>
                  <a:pt x="2776326" y="1653153"/>
                </a:lnTo>
                <a:lnTo>
                  <a:pt x="2737170" y="1672802"/>
                </a:lnTo>
                <a:lnTo>
                  <a:pt x="2695325" y="1687337"/>
                </a:lnTo>
                <a:lnTo>
                  <a:pt x="2651193" y="1696354"/>
                </a:lnTo>
                <a:lnTo>
                  <a:pt x="2605181" y="1699449"/>
                </a:lnTo>
                <a:lnTo>
                  <a:pt x="339091" y="1699450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595859" y="3248977"/>
            <a:ext cx="2944495" cy="1880235"/>
          </a:xfrm>
          <a:custGeom>
            <a:rect l="l" t="t" r="r" b="b"/>
            <a:pathLst>
              <a:path w="2944495" h="1880235">
                <a:moveTo>
                  <a:pt x="375125" y="1880045"/>
                </a:moveTo>
                <a:lnTo>
                  <a:pt x="328068" y="1877122"/>
                </a:lnTo>
                <a:lnTo>
                  <a:pt x="282758" y="1868588"/>
                </a:lnTo>
                <a:lnTo>
                  <a:pt x="239543" y="1854795"/>
                </a:lnTo>
                <a:lnTo>
                  <a:pt x="198776" y="1836093"/>
                </a:lnTo>
                <a:lnTo>
                  <a:pt x="160807" y="1812835"/>
                </a:lnTo>
                <a:lnTo>
                  <a:pt x="125989" y="1785372"/>
                </a:lnTo>
                <a:lnTo>
                  <a:pt x="94672" y="1754055"/>
                </a:lnTo>
                <a:lnTo>
                  <a:pt x="67209" y="1719237"/>
                </a:lnTo>
                <a:lnTo>
                  <a:pt x="43951" y="1681268"/>
                </a:lnTo>
                <a:lnTo>
                  <a:pt x="25249" y="1640500"/>
                </a:lnTo>
                <a:lnTo>
                  <a:pt x="11456" y="1597285"/>
                </a:lnTo>
                <a:lnTo>
                  <a:pt x="2922" y="1551974"/>
                </a:lnTo>
                <a:lnTo>
                  <a:pt x="0" y="1504920"/>
                </a:lnTo>
                <a:lnTo>
                  <a:pt x="0" y="375125"/>
                </a:lnTo>
                <a:lnTo>
                  <a:pt x="2922" y="328070"/>
                </a:lnTo>
                <a:lnTo>
                  <a:pt x="11456" y="282759"/>
                </a:lnTo>
                <a:lnTo>
                  <a:pt x="25250" y="239544"/>
                </a:lnTo>
                <a:lnTo>
                  <a:pt x="43952" y="198776"/>
                </a:lnTo>
                <a:lnTo>
                  <a:pt x="67210" y="160807"/>
                </a:lnTo>
                <a:lnTo>
                  <a:pt x="94673" y="125989"/>
                </a:lnTo>
                <a:lnTo>
                  <a:pt x="125990" y="94672"/>
                </a:lnTo>
                <a:lnTo>
                  <a:pt x="160808" y="67209"/>
                </a:lnTo>
                <a:lnTo>
                  <a:pt x="198777" y="43951"/>
                </a:lnTo>
                <a:lnTo>
                  <a:pt x="239545" y="25250"/>
                </a:lnTo>
                <a:lnTo>
                  <a:pt x="282760" y="11456"/>
                </a:lnTo>
                <a:lnTo>
                  <a:pt x="328070" y="2922"/>
                </a:lnTo>
                <a:lnTo>
                  <a:pt x="375125" y="0"/>
                </a:lnTo>
                <a:lnTo>
                  <a:pt x="2569147" y="0"/>
                </a:lnTo>
                <a:lnTo>
                  <a:pt x="2616201" y="2922"/>
                </a:lnTo>
                <a:lnTo>
                  <a:pt x="2661512" y="11456"/>
                </a:lnTo>
                <a:lnTo>
                  <a:pt x="2704728" y="25250"/>
                </a:lnTo>
                <a:lnTo>
                  <a:pt x="2745495" y="43952"/>
                </a:lnTo>
                <a:lnTo>
                  <a:pt x="2783464" y="67210"/>
                </a:lnTo>
                <a:lnTo>
                  <a:pt x="2818283" y="94673"/>
                </a:lnTo>
                <a:lnTo>
                  <a:pt x="2849599" y="125989"/>
                </a:lnTo>
                <a:lnTo>
                  <a:pt x="2877062" y="160808"/>
                </a:lnTo>
                <a:lnTo>
                  <a:pt x="2900320" y="198777"/>
                </a:lnTo>
                <a:lnTo>
                  <a:pt x="2919022" y="239544"/>
                </a:lnTo>
                <a:lnTo>
                  <a:pt x="2932816" y="282759"/>
                </a:lnTo>
                <a:lnTo>
                  <a:pt x="2941350" y="328070"/>
                </a:lnTo>
                <a:lnTo>
                  <a:pt x="2944272" y="375125"/>
                </a:lnTo>
                <a:lnTo>
                  <a:pt x="2944272" y="1504920"/>
                </a:lnTo>
                <a:lnTo>
                  <a:pt x="2941350" y="1551975"/>
                </a:lnTo>
                <a:lnTo>
                  <a:pt x="2932816" y="1597286"/>
                </a:lnTo>
                <a:lnTo>
                  <a:pt x="2919022" y="1640501"/>
                </a:lnTo>
                <a:lnTo>
                  <a:pt x="2900320" y="1681268"/>
                </a:lnTo>
                <a:lnTo>
                  <a:pt x="2877062" y="1719237"/>
                </a:lnTo>
                <a:lnTo>
                  <a:pt x="2849599" y="1754056"/>
                </a:lnTo>
                <a:lnTo>
                  <a:pt x="2818282" y="1785372"/>
                </a:lnTo>
                <a:lnTo>
                  <a:pt x="2783463" y="1812835"/>
                </a:lnTo>
                <a:lnTo>
                  <a:pt x="2745494" y="1836093"/>
                </a:lnTo>
                <a:lnTo>
                  <a:pt x="2704726" y="1854795"/>
                </a:lnTo>
                <a:lnTo>
                  <a:pt x="2661511" y="1868589"/>
                </a:lnTo>
                <a:lnTo>
                  <a:pt x="2616196" y="1877122"/>
                </a:lnTo>
                <a:lnTo>
                  <a:pt x="2569147" y="1880045"/>
                </a:lnTo>
                <a:lnTo>
                  <a:pt x="375125" y="188004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7710247" y="3429571"/>
            <a:ext cx="2943225" cy="1699895"/>
          </a:xfrm>
          <a:custGeom>
            <a:rect l="l" t="t" r="r" b="b"/>
            <a:pathLst>
              <a:path w="2943225" h="1699895">
                <a:moveTo>
                  <a:pt x="339092" y="1699450"/>
                </a:moveTo>
                <a:lnTo>
                  <a:pt x="293079" y="1696353"/>
                </a:lnTo>
                <a:lnTo>
                  <a:pt x="248948" y="1687336"/>
                </a:lnTo>
                <a:lnTo>
                  <a:pt x="207102" y="1672801"/>
                </a:lnTo>
                <a:lnTo>
                  <a:pt x="167946" y="1653153"/>
                </a:lnTo>
                <a:lnTo>
                  <a:pt x="131883" y="1628795"/>
                </a:lnTo>
                <a:lnTo>
                  <a:pt x="99318" y="1600132"/>
                </a:lnTo>
                <a:lnTo>
                  <a:pt x="70654" y="1567566"/>
                </a:lnTo>
                <a:lnTo>
                  <a:pt x="46296" y="1531504"/>
                </a:lnTo>
                <a:lnTo>
                  <a:pt x="26648" y="1492348"/>
                </a:lnTo>
                <a:lnTo>
                  <a:pt x="12113" y="1450502"/>
                </a:lnTo>
                <a:lnTo>
                  <a:pt x="3096" y="1406371"/>
                </a:lnTo>
                <a:lnTo>
                  <a:pt x="0" y="1360359"/>
                </a:lnTo>
                <a:lnTo>
                  <a:pt x="0" y="339090"/>
                </a:lnTo>
                <a:lnTo>
                  <a:pt x="3095" y="293078"/>
                </a:lnTo>
                <a:lnTo>
                  <a:pt x="12112" y="248946"/>
                </a:lnTo>
                <a:lnTo>
                  <a:pt x="26647" y="207101"/>
                </a:lnTo>
                <a:lnTo>
                  <a:pt x="46296" y="167944"/>
                </a:lnTo>
                <a:lnTo>
                  <a:pt x="70654" y="131882"/>
                </a:lnTo>
                <a:lnTo>
                  <a:pt x="99318" y="99317"/>
                </a:lnTo>
                <a:lnTo>
                  <a:pt x="131883" y="70653"/>
                </a:lnTo>
                <a:lnTo>
                  <a:pt x="167945" y="46295"/>
                </a:lnTo>
                <a:lnTo>
                  <a:pt x="207102" y="26647"/>
                </a:lnTo>
                <a:lnTo>
                  <a:pt x="248948" y="12112"/>
                </a:lnTo>
                <a:lnTo>
                  <a:pt x="293079" y="3095"/>
                </a:lnTo>
                <a:lnTo>
                  <a:pt x="339090" y="0"/>
                </a:lnTo>
                <a:lnTo>
                  <a:pt x="2603753" y="0"/>
                </a:lnTo>
                <a:lnTo>
                  <a:pt x="2649765" y="3095"/>
                </a:lnTo>
                <a:lnTo>
                  <a:pt x="2693896" y="12112"/>
                </a:lnTo>
                <a:lnTo>
                  <a:pt x="2735742" y="26647"/>
                </a:lnTo>
                <a:lnTo>
                  <a:pt x="2774898" y="46295"/>
                </a:lnTo>
                <a:lnTo>
                  <a:pt x="2810961" y="70653"/>
                </a:lnTo>
                <a:lnTo>
                  <a:pt x="2843526" y="99317"/>
                </a:lnTo>
                <a:lnTo>
                  <a:pt x="2872190" y="131882"/>
                </a:lnTo>
                <a:lnTo>
                  <a:pt x="2896548" y="167945"/>
                </a:lnTo>
                <a:lnTo>
                  <a:pt x="2916196" y="207101"/>
                </a:lnTo>
                <a:lnTo>
                  <a:pt x="2930731" y="248947"/>
                </a:lnTo>
                <a:lnTo>
                  <a:pt x="2939748" y="293078"/>
                </a:lnTo>
                <a:lnTo>
                  <a:pt x="2942844" y="339090"/>
                </a:lnTo>
                <a:lnTo>
                  <a:pt x="2942845" y="1360359"/>
                </a:lnTo>
                <a:lnTo>
                  <a:pt x="2939749" y="1406371"/>
                </a:lnTo>
                <a:lnTo>
                  <a:pt x="2930732" y="1450502"/>
                </a:lnTo>
                <a:lnTo>
                  <a:pt x="2916197" y="1492348"/>
                </a:lnTo>
                <a:lnTo>
                  <a:pt x="2896549" y="1531504"/>
                </a:lnTo>
                <a:lnTo>
                  <a:pt x="2872191" y="1567567"/>
                </a:lnTo>
                <a:lnTo>
                  <a:pt x="2843527" y="1600132"/>
                </a:lnTo>
                <a:lnTo>
                  <a:pt x="2810962" y="1628795"/>
                </a:lnTo>
                <a:lnTo>
                  <a:pt x="2774899" y="1653153"/>
                </a:lnTo>
                <a:lnTo>
                  <a:pt x="2735743" y="1672802"/>
                </a:lnTo>
                <a:lnTo>
                  <a:pt x="2693897" y="1687337"/>
                </a:lnTo>
                <a:lnTo>
                  <a:pt x="2649766" y="1696354"/>
                </a:lnTo>
                <a:lnTo>
                  <a:pt x="2603754" y="1699449"/>
                </a:lnTo>
                <a:lnTo>
                  <a:pt x="339092" y="1699450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4840454" y="4010681"/>
            <a:ext cx="2425700" cy="7664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国内品牌如中威、永冠等通过技术创新和市场拓展，逐步提升市场份额，与国际品牌展开竞争。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727588" y="3611968"/>
            <a:ext cx="2597150" cy="13754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5087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DFD"/>
                </a:solidFill>
                <a:latin typeface="微软雅黑"/>
                <a:cs typeface="微软雅黑"/>
              </a:rPr>
              <a:t>国际品牌主</a:t>
            </a:r>
            <a:r>
              <a:rPr sz="1550" b="1" spc="-50">
                <a:solidFill>
                  <a:srgbClr val="FFFDFD"/>
                </a:solidFill>
                <a:latin typeface="微软雅黑"/>
                <a:cs typeface="微软雅黑"/>
              </a:rPr>
              <a:t>导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90"/>
              </a:spcBef>
            </a:pPr>
            <a:r>
              <a:rPr sz="1350">
                <a:solidFill>
                  <a:srgbClr val="FFFDFD"/>
                </a:solidFill>
                <a:latin typeface="微软雅黑"/>
                <a:cs typeface="微软雅黑"/>
              </a:rPr>
              <a:t>国际知名品牌如</a:t>
            </a:r>
            <a:r>
              <a:rPr sz="1350" spc="-10">
                <a:solidFill>
                  <a:srgbClr val="FFFDFD"/>
                </a:solidFill>
                <a:latin typeface="微软雅黑"/>
                <a:cs typeface="微软雅黑"/>
              </a:rPr>
              <a:t>3M、艾利丹尼</a:t>
            </a: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森等凭借技术优势和品牌影响力，在全球车身反光标识市场占据主</a:t>
            </a:r>
            <a:r>
              <a:rPr sz="1350" spc="-50">
                <a:solidFill>
                  <a:srgbClr val="FFFDFD"/>
                </a:solidFill>
                <a:latin typeface="微软雅黑"/>
                <a:cs typeface="微软雅黑"/>
              </a:rPr>
              <a:t> </a:t>
            </a:r>
            <a:r>
              <a:rPr sz="1350" spc="-15">
                <a:solidFill>
                  <a:srgbClr val="FFFDFD"/>
                </a:solidFill>
                <a:latin typeface="微软雅黑"/>
                <a:cs typeface="微软雅黑"/>
              </a:rPr>
              <a:t>导地位。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478325" y="3425100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DFD"/>
                </a:solidFill>
                <a:latin typeface="微软雅黑"/>
                <a:cs typeface="微软雅黑"/>
              </a:rPr>
              <a:t>国内品牌追</a:t>
            </a:r>
            <a:r>
              <a:rPr sz="1550" b="1" spc="-50">
                <a:solidFill>
                  <a:srgbClr val="FFFDFD"/>
                </a:solidFill>
                <a:latin typeface="微软雅黑"/>
                <a:cs typeface="微软雅黑"/>
              </a:rPr>
              <a:t>赶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911014" y="3611968"/>
            <a:ext cx="2425700" cy="13754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9372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DFD"/>
                </a:solidFill>
                <a:latin typeface="微软雅黑"/>
                <a:cs typeface="微软雅黑"/>
              </a:rPr>
              <a:t>差异化竞争策</a:t>
            </a:r>
            <a:r>
              <a:rPr sz="1550" b="1" spc="-50">
                <a:solidFill>
                  <a:srgbClr val="FFFDFD"/>
                </a:solidFill>
                <a:latin typeface="微软雅黑"/>
                <a:cs typeface="微软雅黑"/>
              </a:rPr>
              <a:t>略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965"/>
              </a:spcBef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为了在竞争中脱颖而出，厂商纷纷采取差异化竞争策略，如推出个性化定制服务、开发高性能产</a:t>
            </a:r>
            <a:r>
              <a:rPr sz="1350" spc="-20">
                <a:solidFill>
                  <a:srgbClr val="FFFDFD"/>
                </a:solidFill>
                <a:latin typeface="微软雅黑"/>
                <a:cs typeface="微软雅黑"/>
              </a:rPr>
              <a:t>品等。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166806" y="1875567"/>
            <a:ext cx="3824954" cy="3826383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主要厂商及产品特点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1085443" y="1416804"/>
            <a:ext cx="3625850" cy="12325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6240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3M公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司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作为全球知名的车身反光标识制造商，</a:t>
            </a:r>
            <a:r>
              <a:rPr sz="1350" spc="-10">
                <a:latin typeface="微软雅黑"/>
                <a:cs typeface="微软雅黑"/>
              </a:rPr>
              <a:t>3M</a:t>
            </a:r>
            <a:r>
              <a:rPr sz="1350" spc="-25">
                <a:latin typeface="微软雅黑"/>
                <a:cs typeface="微软雅黑"/>
              </a:rPr>
              <a:t>公司</a:t>
            </a:r>
            <a:r>
              <a:rPr sz="1350" spc="-5">
                <a:latin typeface="微软雅黑"/>
                <a:cs typeface="微软雅黑"/>
              </a:rPr>
              <a:t>以其卓越的产品品质和创新能力著称。其产品具有优异的反光性能、耐候性和抗刮性。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499756" y="1416804"/>
            <a:ext cx="3625850" cy="12325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2712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艾利丹尼森公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司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艾利丹尼森是全球领先的压敏胶带和标签制造商之一，其车身反光标识产品以高品质、多样化和</a:t>
            </a:r>
            <a:r>
              <a:rPr sz="1350" spc="-10">
                <a:latin typeface="微软雅黑"/>
                <a:cs typeface="微软雅黑"/>
              </a:rPr>
              <a:t>定制化服务为特点。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085443" y="4303552"/>
            <a:ext cx="3625850" cy="12325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7940" algn="ctr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中威公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司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作为国内车身反光标识行业的领军企业之一，中威公司注重技术研发和产品创新。其产品具有良好的性价比和广泛的应用领域。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499756" y="4303552"/>
            <a:ext cx="3797300" cy="1520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2684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永冠公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司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永冠公司是国内知名的车身反光标识制造商之一，其产品以高品质、耐候性强和易于安装为特点。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同时，永冠还提供个性化的定制服务以满足不同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10">
                <a:latin typeface="微软雅黑"/>
                <a:cs typeface="微软雅黑"/>
              </a:rPr>
              <a:t>客户需求。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54622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03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0">
                <a:solidFill>
                  <a:srgbClr val="000000"/>
                </a:solidFill>
                <a:latin typeface="微软雅黑"/>
                <a:cs typeface="微软雅黑"/>
              </a:rPr>
              <a:t>技术创新与研发动态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165346"/>
            <a:ext cx="4902200" cy="5692775"/>
            <a:chOff x="0" y="1165346"/>
            <a:chExt cx="4902200" cy="5692775"/>
          </a:xfrm>
        </p:grpSpPr>
        <p:sp>
          <p:nvSpPr>
            <p:cNvPr id="3" name="object 3"/>
            <p:cNvSpPr/>
            <p:nvPr/>
          </p:nvSpPr>
          <p:spPr>
            <a:xfrm>
              <a:off x="0" y="1165346"/>
              <a:ext cx="1442085" cy="5692775"/>
            </a:xfrm>
            <a:custGeom>
              <a:rect l="l" t="t" r="r" b="b"/>
              <a:pathLst>
                <a:path w="1442085" h="5692775">
                  <a:moveTo>
                    <a:pt x="196363" y="5692653"/>
                  </a:moveTo>
                  <a:lnTo>
                    <a:pt x="0" y="5692653"/>
                  </a:lnTo>
                  <a:lnTo>
                    <a:pt x="0" y="0"/>
                  </a:lnTo>
                  <a:lnTo>
                    <a:pt x="1441525" y="0"/>
                  </a:lnTo>
                  <a:lnTo>
                    <a:pt x="196363" y="5692653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9658" y="1165346"/>
              <a:ext cx="4292480" cy="569265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633800" y="1360423"/>
              <a:ext cx="1268095" cy="550545"/>
            </a:xfrm>
            <a:custGeom>
              <a:rect l="l" t="t" r="r" b="b"/>
              <a:pathLst>
                <a:path w="1268095" h="550544">
                  <a:moveTo>
                    <a:pt x="1267917" y="275056"/>
                  </a:moveTo>
                  <a:lnTo>
                    <a:pt x="1263484" y="225615"/>
                  </a:lnTo>
                  <a:lnTo>
                    <a:pt x="1250708" y="179082"/>
                  </a:lnTo>
                  <a:lnTo>
                    <a:pt x="1230363" y="136232"/>
                  </a:lnTo>
                  <a:lnTo>
                    <a:pt x="1203223" y="97840"/>
                  </a:lnTo>
                  <a:lnTo>
                    <a:pt x="1170076" y="64693"/>
                  </a:lnTo>
                  <a:lnTo>
                    <a:pt x="1131684" y="37553"/>
                  </a:lnTo>
                  <a:lnTo>
                    <a:pt x="1088834" y="17208"/>
                  </a:lnTo>
                  <a:lnTo>
                    <a:pt x="1042301" y="4432"/>
                  </a:lnTo>
                  <a:lnTo>
                    <a:pt x="992860" y="0"/>
                  </a:lnTo>
                  <a:lnTo>
                    <a:pt x="976528" y="1473"/>
                  </a:lnTo>
                  <a:lnTo>
                    <a:pt x="976528" y="0"/>
                  </a:lnTo>
                  <a:lnTo>
                    <a:pt x="275056" y="0"/>
                  </a:lnTo>
                  <a:lnTo>
                    <a:pt x="225615" y="4432"/>
                  </a:lnTo>
                  <a:lnTo>
                    <a:pt x="179082" y="17208"/>
                  </a:lnTo>
                  <a:lnTo>
                    <a:pt x="136232" y="37553"/>
                  </a:lnTo>
                  <a:lnTo>
                    <a:pt x="97853" y="64693"/>
                  </a:lnTo>
                  <a:lnTo>
                    <a:pt x="64693" y="97840"/>
                  </a:lnTo>
                  <a:lnTo>
                    <a:pt x="37566" y="136232"/>
                  </a:lnTo>
                  <a:lnTo>
                    <a:pt x="17221" y="179082"/>
                  </a:lnTo>
                  <a:lnTo>
                    <a:pt x="4445" y="225615"/>
                  </a:lnTo>
                  <a:lnTo>
                    <a:pt x="12" y="275056"/>
                  </a:lnTo>
                  <a:lnTo>
                    <a:pt x="4432" y="324497"/>
                  </a:lnTo>
                  <a:lnTo>
                    <a:pt x="17208" y="371030"/>
                  </a:lnTo>
                  <a:lnTo>
                    <a:pt x="37553" y="413880"/>
                  </a:lnTo>
                  <a:lnTo>
                    <a:pt x="64693" y="452259"/>
                  </a:lnTo>
                  <a:lnTo>
                    <a:pt x="97840" y="485419"/>
                  </a:lnTo>
                  <a:lnTo>
                    <a:pt x="136232" y="512546"/>
                  </a:lnTo>
                  <a:lnTo>
                    <a:pt x="179082" y="532892"/>
                  </a:lnTo>
                  <a:lnTo>
                    <a:pt x="225615" y="545668"/>
                  </a:lnTo>
                  <a:lnTo>
                    <a:pt x="275056" y="550100"/>
                  </a:lnTo>
                  <a:lnTo>
                    <a:pt x="976528" y="550100"/>
                  </a:lnTo>
                  <a:lnTo>
                    <a:pt x="976528" y="548640"/>
                  </a:lnTo>
                  <a:lnTo>
                    <a:pt x="992860" y="550100"/>
                  </a:lnTo>
                  <a:lnTo>
                    <a:pt x="1042301" y="545668"/>
                  </a:lnTo>
                  <a:lnTo>
                    <a:pt x="1088834" y="532892"/>
                  </a:lnTo>
                  <a:lnTo>
                    <a:pt x="1131684" y="512546"/>
                  </a:lnTo>
                  <a:lnTo>
                    <a:pt x="1170076" y="485419"/>
                  </a:lnTo>
                  <a:lnTo>
                    <a:pt x="1203223" y="452259"/>
                  </a:lnTo>
                  <a:lnTo>
                    <a:pt x="1230363" y="413880"/>
                  </a:lnTo>
                  <a:lnTo>
                    <a:pt x="1250708" y="371030"/>
                  </a:lnTo>
                  <a:lnTo>
                    <a:pt x="1263484" y="324497"/>
                  </a:lnTo>
                  <a:lnTo>
                    <a:pt x="1267917" y="275056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049027" y="1459176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逆反射技</a:t>
            </a:r>
            <a:r>
              <a:rPr spc="-50"/>
              <a:t>术</a:t>
            </a:r>
          </a:p>
          <a:p>
            <a:pPr marL="12700" marR="5080" algn="just">
              <a:lnSpc>
                <a:spcPct val="150000"/>
              </a:lnSpc>
              <a:spcBef>
                <a:spcPts val="34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车身反光标识采用逆反射技术，通过特殊材料和工艺使光线在标识表面发生反射，形成明亮的警示效果，提高夜间或恶劣天气条件下的车辆可</a:t>
            </a:r>
            <a:r>
              <a:rPr sz="1500" b="0" spc="-20">
                <a:solidFill>
                  <a:srgbClr val="000000"/>
                </a:solidFill>
                <a:latin typeface="微软雅黑"/>
                <a:cs typeface="微软雅黑"/>
              </a:rPr>
              <a:t>见性。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194227" y="3099218"/>
            <a:ext cx="1268095" cy="550545"/>
          </a:xfrm>
          <a:custGeom>
            <a:rect l="l" t="t" r="r" b="b"/>
            <a:pathLst>
              <a:path w="1268095" h="550545">
                <a:moveTo>
                  <a:pt x="1267904" y="275043"/>
                </a:moveTo>
                <a:lnTo>
                  <a:pt x="1263472" y="225602"/>
                </a:lnTo>
                <a:lnTo>
                  <a:pt x="1250696" y="179070"/>
                </a:lnTo>
                <a:lnTo>
                  <a:pt x="1230350" y="136220"/>
                </a:lnTo>
                <a:lnTo>
                  <a:pt x="1203210" y="97828"/>
                </a:lnTo>
                <a:lnTo>
                  <a:pt x="1170063" y="64681"/>
                </a:lnTo>
                <a:lnTo>
                  <a:pt x="1131671" y="37541"/>
                </a:lnTo>
                <a:lnTo>
                  <a:pt x="1088821" y="17208"/>
                </a:lnTo>
                <a:lnTo>
                  <a:pt x="1042289" y="4419"/>
                </a:lnTo>
                <a:lnTo>
                  <a:pt x="992847" y="0"/>
                </a:lnTo>
                <a:lnTo>
                  <a:pt x="976515" y="1460"/>
                </a:lnTo>
                <a:lnTo>
                  <a:pt x="976515" y="0"/>
                </a:lnTo>
                <a:lnTo>
                  <a:pt x="275043" y="0"/>
                </a:lnTo>
                <a:lnTo>
                  <a:pt x="225602" y="4419"/>
                </a:lnTo>
                <a:lnTo>
                  <a:pt x="179070" y="17195"/>
                </a:lnTo>
                <a:lnTo>
                  <a:pt x="136220" y="37541"/>
                </a:lnTo>
                <a:lnTo>
                  <a:pt x="97840" y="64681"/>
                </a:lnTo>
                <a:lnTo>
                  <a:pt x="64681" y="97828"/>
                </a:lnTo>
                <a:lnTo>
                  <a:pt x="37553" y="136220"/>
                </a:lnTo>
                <a:lnTo>
                  <a:pt x="17208" y="179070"/>
                </a:lnTo>
                <a:lnTo>
                  <a:pt x="4432" y="225602"/>
                </a:lnTo>
                <a:lnTo>
                  <a:pt x="0" y="275043"/>
                </a:lnTo>
                <a:lnTo>
                  <a:pt x="4432" y="324485"/>
                </a:lnTo>
                <a:lnTo>
                  <a:pt x="17208" y="371017"/>
                </a:lnTo>
                <a:lnTo>
                  <a:pt x="37553" y="413867"/>
                </a:lnTo>
                <a:lnTo>
                  <a:pt x="64681" y="452259"/>
                </a:lnTo>
                <a:lnTo>
                  <a:pt x="97840" y="485406"/>
                </a:lnTo>
                <a:lnTo>
                  <a:pt x="136220" y="512546"/>
                </a:lnTo>
                <a:lnTo>
                  <a:pt x="179070" y="532892"/>
                </a:lnTo>
                <a:lnTo>
                  <a:pt x="225602" y="545668"/>
                </a:lnTo>
                <a:lnTo>
                  <a:pt x="275043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47" y="550100"/>
                </a:lnTo>
                <a:lnTo>
                  <a:pt x="1042289" y="545668"/>
                </a:lnTo>
                <a:lnTo>
                  <a:pt x="1088821" y="532892"/>
                </a:lnTo>
                <a:lnTo>
                  <a:pt x="1131671" y="512546"/>
                </a:lnTo>
                <a:lnTo>
                  <a:pt x="1170063" y="485406"/>
                </a:lnTo>
                <a:lnTo>
                  <a:pt x="1203210" y="452259"/>
                </a:lnTo>
                <a:lnTo>
                  <a:pt x="1230350" y="413867"/>
                </a:lnTo>
                <a:lnTo>
                  <a:pt x="1250696" y="371017"/>
                </a:lnTo>
                <a:lnTo>
                  <a:pt x="1263472" y="324485"/>
                </a:lnTo>
                <a:lnTo>
                  <a:pt x="1267904" y="275043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638872" y="3197965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43761" y="3104952"/>
            <a:ext cx="5930900" cy="1451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耐候性技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术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40"/>
              </a:spcBef>
            </a:pPr>
            <a:r>
              <a:rPr sz="1500" spc="-5">
                <a:latin typeface="微软雅黑"/>
                <a:cs typeface="微软雅黑"/>
              </a:rPr>
              <a:t>车身反光标识需要具备在各种气候条件下的稳定性和耐候性，以确保长时间保持反光效果。耐候性技术包括材料选择、表面处理、抗紫外线等</a:t>
            </a:r>
            <a:r>
              <a:rPr sz="1500" spc="-20">
                <a:latin typeface="微软雅黑"/>
                <a:cs typeface="微软雅黑"/>
              </a:rPr>
              <a:t>方面。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793149" y="4838001"/>
            <a:ext cx="1268095" cy="550545"/>
          </a:xfrm>
          <a:custGeom>
            <a:rect l="l" t="t" r="r" b="b"/>
            <a:pathLst>
              <a:path w="1268095" h="550545">
                <a:moveTo>
                  <a:pt x="1267904" y="275056"/>
                </a:moveTo>
                <a:lnTo>
                  <a:pt x="1263472" y="225615"/>
                </a:lnTo>
                <a:lnTo>
                  <a:pt x="1250696" y="179082"/>
                </a:lnTo>
                <a:lnTo>
                  <a:pt x="1230350" y="136232"/>
                </a:lnTo>
                <a:lnTo>
                  <a:pt x="1203223" y="97840"/>
                </a:lnTo>
                <a:lnTo>
                  <a:pt x="1170063" y="64693"/>
                </a:lnTo>
                <a:lnTo>
                  <a:pt x="1131684" y="37553"/>
                </a:lnTo>
                <a:lnTo>
                  <a:pt x="1088834" y="17208"/>
                </a:lnTo>
                <a:lnTo>
                  <a:pt x="1042301" y="4432"/>
                </a:lnTo>
                <a:lnTo>
                  <a:pt x="992860" y="0"/>
                </a:lnTo>
                <a:lnTo>
                  <a:pt x="976515" y="1473"/>
                </a:lnTo>
                <a:lnTo>
                  <a:pt x="976515" y="0"/>
                </a:lnTo>
                <a:lnTo>
                  <a:pt x="275056" y="0"/>
                </a:lnTo>
                <a:lnTo>
                  <a:pt x="225615" y="4432"/>
                </a:lnTo>
                <a:lnTo>
                  <a:pt x="179082" y="17208"/>
                </a:lnTo>
                <a:lnTo>
                  <a:pt x="136232" y="37553"/>
                </a:lnTo>
                <a:lnTo>
                  <a:pt x="97840" y="64693"/>
                </a:lnTo>
                <a:lnTo>
                  <a:pt x="64693" y="97840"/>
                </a:lnTo>
                <a:lnTo>
                  <a:pt x="37553" y="136232"/>
                </a:lnTo>
                <a:lnTo>
                  <a:pt x="17208" y="179082"/>
                </a:lnTo>
                <a:lnTo>
                  <a:pt x="4432" y="225615"/>
                </a:lnTo>
                <a:lnTo>
                  <a:pt x="0" y="275056"/>
                </a:lnTo>
                <a:lnTo>
                  <a:pt x="4432" y="324497"/>
                </a:lnTo>
                <a:lnTo>
                  <a:pt x="17208" y="371030"/>
                </a:lnTo>
                <a:lnTo>
                  <a:pt x="37553" y="413880"/>
                </a:lnTo>
                <a:lnTo>
                  <a:pt x="64693" y="452259"/>
                </a:lnTo>
                <a:lnTo>
                  <a:pt x="97840" y="485419"/>
                </a:lnTo>
                <a:lnTo>
                  <a:pt x="136232" y="512546"/>
                </a:lnTo>
                <a:lnTo>
                  <a:pt x="179082" y="532892"/>
                </a:lnTo>
                <a:lnTo>
                  <a:pt x="225615" y="545668"/>
                </a:lnTo>
                <a:lnTo>
                  <a:pt x="275056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60" y="550100"/>
                </a:lnTo>
                <a:lnTo>
                  <a:pt x="1042301" y="545668"/>
                </a:lnTo>
                <a:lnTo>
                  <a:pt x="1088834" y="532892"/>
                </a:lnTo>
                <a:lnTo>
                  <a:pt x="1131684" y="512546"/>
                </a:lnTo>
                <a:lnTo>
                  <a:pt x="1170063" y="485419"/>
                </a:lnTo>
                <a:lnTo>
                  <a:pt x="1203223" y="452259"/>
                </a:lnTo>
                <a:lnTo>
                  <a:pt x="1230350" y="413880"/>
                </a:lnTo>
                <a:lnTo>
                  <a:pt x="1250696" y="371030"/>
                </a:lnTo>
                <a:lnTo>
                  <a:pt x="1263472" y="324497"/>
                </a:lnTo>
                <a:lnTo>
                  <a:pt x="1267904" y="275056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274897" y="493675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42687" y="4843741"/>
            <a:ext cx="5930900" cy="1451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粘贴技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术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40"/>
              </a:spcBef>
            </a:pPr>
            <a:r>
              <a:rPr sz="1500" spc="-5">
                <a:latin typeface="微软雅黑"/>
                <a:cs typeface="微软雅黑"/>
              </a:rPr>
              <a:t>车身反光标识需要可靠地粘贴在车辆上，粘贴技术涉及到标识背胶的选择、粘贴表面的处理、粘贴工艺等方面，以确保标识在车辆行驶过程中</a:t>
            </a:r>
            <a:r>
              <a:rPr sz="1500" spc="-10">
                <a:latin typeface="微软雅黑"/>
                <a:cs typeface="微软雅黑"/>
              </a:rPr>
              <a:t>的稳定性和安全性。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关键技术介绍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73195" y="1044365"/>
            <a:ext cx="669925" cy="5814060"/>
            <a:chOff x="873195" y="1044365"/>
            <a:chExt cx="669925" cy="5814060"/>
          </a:xfrm>
        </p:grpSpPr>
        <p:sp>
          <p:nvSpPr>
            <p:cNvPr id="3" name="object 3"/>
            <p:cNvSpPr/>
            <p:nvPr/>
          </p:nvSpPr>
          <p:spPr>
            <a:xfrm>
              <a:off x="1171079" y="1044371"/>
              <a:ext cx="76200" cy="5814060"/>
            </a:xfrm>
            <a:custGeom>
              <a:rect l="l" t="t" r="r" b="b"/>
              <a:pathLst>
                <a:path w="76200" h="5814059">
                  <a:moveTo>
                    <a:pt x="76200" y="38100"/>
                  </a:moveTo>
                  <a:lnTo>
                    <a:pt x="73202" y="23266"/>
                  </a:lnTo>
                  <a:lnTo>
                    <a:pt x="65036" y="11163"/>
                  </a:lnTo>
                  <a:lnTo>
                    <a:pt x="52933" y="2997"/>
                  </a:lnTo>
                  <a:lnTo>
                    <a:pt x="38100" y="0"/>
                  </a:lnTo>
                  <a:lnTo>
                    <a:pt x="23266" y="2997"/>
                  </a:lnTo>
                  <a:lnTo>
                    <a:pt x="11163" y="11163"/>
                  </a:lnTo>
                  <a:lnTo>
                    <a:pt x="2997" y="23266"/>
                  </a:lnTo>
                  <a:lnTo>
                    <a:pt x="0" y="38100"/>
                  </a:lnTo>
                  <a:lnTo>
                    <a:pt x="2997" y="52933"/>
                  </a:lnTo>
                  <a:lnTo>
                    <a:pt x="11163" y="65036"/>
                  </a:lnTo>
                  <a:lnTo>
                    <a:pt x="23266" y="73202"/>
                  </a:lnTo>
                  <a:lnTo>
                    <a:pt x="28575" y="74282"/>
                  </a:lnTo>
                  <a:lnTo>
                    <a:pt x="28575" y="5813628"/>
                  </a:lnTo>
                  <a:lnTo>
                    <a:pt x="38100" y="5813628"/>
                  </a:lnTo>
                  <a:lnTo>
                    <a:pt x="47625" y="5813628"/>
                  </a:lnTo>
                  <a:lnTo>
                    <a:pt x="47625" y="76200"/>
                  </a:lnTo>
                  <a:lnTo>
                    <a:pt x="47625" y="74282"/>
                  </a:lnTo>
                  <a:lnTo>
                    <a:pt x="52933" y="73202"/>
                  </a:lnTo>
                  <a:lnTo>
                    <a:pt x="65036" y="65036"/>
                  </a:lnTo>
                  <a:lnTo>
                    <a:pt x="71678" y="55206"/>
                  </a:lnTo>
                  <a:lnTo>
                    <a:pt x="73202" y="52933"/>
                  </a:lnTo>
                  <a:lnTo>
                    <a:pt x="76200" y="38100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3195" y="1332346"/>
              <a:ext cx="669925" cy="669925"/>
            </a:xfrm>
            <a:custGeom>
              <a:rect l="l" t="t" r="r" b="b"/>
              <a:pathLst>
                <a:path w="669925" h="669925">
                  <a:moveTo>
                    <a:pt x="334738" y="0"/>
                  </a:moveTo>
                  <a:close/>
                </a:path>
                <a:path w="669925" h="669925">
                  <a:moveTo>
                    <a:pt x="669478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6" y="115125"/>
                  </a:lnTo>
                  <a:lnTo>
                    <a:pt x="115126" y="82105"/>
                  </a:lnTo>
                  <a:lnTo>
                    <a:pt x="152471" y="53928"/>
                  </a:lnTo>
                  <a:lnTo>
                    <a:pt x="193622" y="31111"/>
                  </a:lnTo>
                  <a:lnTo>
                    <a:pt x="238063" y="14172"/>
                  </a:lnTo>
                  <a:lnTo>
                    <a:pt x="285275" y="3629"/>
                  </a:lnTo>
                  <a:lnTo>
                    <a:pt x="334738" y="0"/>
                  </a:lnTo>
                  <a:lnTo>
                    <a:pt x="384204" y="3629"/>
                  </a:lnTo>
                  <a:lnTo>
                    <a:pt x="431416" y="14172"/>
                  </a:lnTo>
                  <a:lnTo>
                    <a:pt x="475856" y="31111"/>
                  </a:lnTo>
                  <a:lnTo>
                    <a:pt x="517007" y="53928"/>
                  </a:lnTo>
                  <a:lnTo>
                    <a:pt x="554352" y="82106"/>
                  </a:lnTo>
                  <a:lnTo>
                    <a:pt x="587372" y="115125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3"/>
                  </a:lnTo>
                  <a:lnTo>
                    <a:pt x="669478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1"/>
                  </a:lnTo>
                  <a:lnTo>
                    <a:pt x="82106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8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7"/>
                  </a:lnTo>
                  <a:lnTo>
                    <a:pt x="587372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EF62B0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88281" y="1447431"/>
              <a:ext cx="439420" cy="439420"/>
            </a:xfrm>
            <a:custGeom>
              <a:rect l="l" t="t" r="r" b="b"/>
              <a:pathLst>
                <a:path w="439419" h="439419">
                  <a:moveTo>
                    <a:pt x="219652" y="0"/>
                  </a:moveTo>
                  <a:close/>
                </a:path>
                <a:path w="439419" h="439419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5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4"/>
                  </a:lnTo>
                  <a:lnTo>
                    <a:pt x="439305" y="219652"/>
                  </a:lnTo>
                  <a:close/>
                </a:path>
                <a:path w="439419" h="439419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900923" y="1308912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00923" y="3067329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20"/>
                </a:lnTo>
                <a:lnTo>
                  <a:pt x="9409379" y="31470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70"/>
                </a:lnTo>
                <a:lnTo>
                  <a:pt x="259549" y="65620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77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92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92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00923" y="4825758"/>
            <a:ext cx="9441180" cy="645160"/>
          </a:xfrm>
          <a:custGeom>
            <a:rect l="l" t="t" r="r" b="b"/>
            <a:pathLst>
              <a:path w="9441180" h="645160">
                <a:moveTo>
                  <a:pt x="9440837" y="107416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32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32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16"/>
                </a:lnTo>
                <a:lnTo>
                  <a:pt x="251104" y="211785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29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37"/>
                </a:lnTo>
                <a:lnTo>
                  <a:pt x="9333408" y="644537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29"/>
                </a:lnTo>
                <a:lnTo>
                  <a:pt x="9440837" y="537121"/>
                </a:lnTo>
                <a:lnTo>
                  <a:pt x="9440837" y="107416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484309" y="1511150"/>
            <a:ext cx="145351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高性能反光材料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83948" y="2123297"/>
            <a:ext cx="8769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随着材料科学的不断进步，车身反光标识行业不断研发出高性能的反光材料，如微棱镜型反光材料、全角度反光材料等，这些材料具有更高的逆反射系数和更宽的观察角度，提高了车辆的安全性能。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04733" y="3273065"/>
            <a:ext cx="145351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智能化反光标识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83948" y="3860010"/>
            <a:ext cx="8739505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>
                <a:latin typeface="微软雅黑"/>
                <a:cs typeface="微软雅黑"/>
              </a:rPr>
              <a:t>近年来，随着智能交通系统的发展，车身反光标识也开始向智能化方向发展。例如，一些反光标识集成了</a:t>
            </a:r>
            <a:r>
              <a:rPr sz="1350" spc="-10">
                <a:latin typeface="微软雅黑"/>
                <a:cs typeface="微软雅黑"/>
              </a:rPr>
              <a:t>LED</a:t>
            </a:r>
            <a:r>
              <a:rPr sz="1350" spc="-20">
                <a:latin typeface="微软雅黑"/>
                <a:cs typeface="微软雅黑"/>
              </a:rPr>
              <a:t>灯光、</a:t>
            </a:r>
            <a:r>
              <a:rPr sz="1350" spc="-5">
                <a:latin typeface="微软雅黑"/>
                <a:cs typeface="微软雅黑"/>
              </a:rPr>
              <a:t>电子显示等技术，可以实现远程控制和信息提示等功能，提高了交通安全性和便利性。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41309" y="5038044"/>
            <a:ext cx="145351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环保型反光标识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402236" y="5614414"/>
            <a:ext cx="8597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随着环保意识的提高，车身反光标识行业也开始注重环保型产品的研发。例如，采用环保材料制作反光标识，减少对环境的影响；同时，研发可降解的背胶和粘贴工艺，降低废弃标识对环境的污染。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873195" y="3067326"/>
            <a:ext cx="669925" cy="669925"/>
            <a:chOff x="873195" y="3067326"/>
            <a:chExt cx="669925" cy="669925"/>
          </a:xfrm>
        </p:grpSpPr>
        <p:sp>
          <p:nvSpPr>
            <p:cNvPr id="16" name="object 16"/>
            <p:cNvSpPr/>
            <p:nvPr/>
          </p:nvSpPr>
          <p:spPr>
            <a:xfrm>
              <a:off x="873195" y="306732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1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7"/>
                  </a:lnTo>
                  <a:lnTo>
                    <a:pt x="238062" y="655304"/>
                  </a:lnTo>
                  <a:lnTo>
                    <a:pt x="193621" y="638365"/>
                  </a:lnTo>
                  <a:lnTo>
                    <a:pt x="152470" y="615548"/>
                  </a:lnTo>
                  <a:lnTo>
                    <a:pt x="115125" y="587371"/>
                  </a:lnTo>
                  <a:lnTo>
                    <a:pt x="82106" y="554351"/>
                  </a:lnTo>
                  <a:lnTo>
                    <a:pt x="53928" y="517007"/>
                  </a:lnTo>
                  <a:lnTo>
                    <a:pt x="31111" y="475855"/>
                  </a:lnTo>
                  <a:lnTo>
                    <a:pt x="14172" y="431415"/>
                  </a:lnTo>
                  <a:lnTo>
                    <a:pt x="3629" y="384203"/>
                  </a:lnTo>
                  <a:lnTo>
                    <a:pt x="0" y="334738"/>
                  </a:lnTo>
                  <a:lnTo>
                    <a:pt x="669477" y="334739"/>
                  </a:lnTo>
                  <a:lnTo>
                    <a:pt x="665848" y="384203"/>
                  </a:lnTo>
                  <a:lnTo>
                    <a:pt x="655305" y="431415"/>
                  </a:lnTo>
                  <a:lnTo>
                    <a:pt x="638366" y="475855"/>
                  </a:lnTo>
                  <a:lnTo>
                    <a:pt x="615549" y="517007"/>
                  </a:lnTo>
                  <a:lnTo>
                    <a:pt x="587372" y="554351"/>
                  </a:lnTo>
                  <a:lnTo>
                    <a:pt x="554352" y="587371"/>
                  </a:lnTo>
                  <a:lnTo>
                    <a:pt x="517007" y="615548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EF62B0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988281" y="3182412"/>
              <a:ext cx="439420" cy="439420"/>
            </a:xfrm>
            <a:custGeom>
              <a:rect l="l" t="t" r="r" b="b"/>
              <a:pathLst>
                <a:path w="439419" h="439420">
                  <a:moveTo>
                    <a:pt x="219652" y="0"/>
                  </a:moveTo>
                  <a:close/>
                </a:path>
                <a:path w="439419" h="439420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6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5"/>
                  </a:lnTo>
                  <a:lnTo>
                    <a:pt x="439305" y="219652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0"/>
                  </a:lnTo>
                  <a:lnTo>
                    <a:pt x="4462" y="263919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19"/>
                  </a:lnTo>
                  <a:lnTo>
                    <a:pt x="422043" y="305150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873195" y="4825746"/>
            <a:ext cx="669925" cy="669925"/>
            <a:chOff x="873195" y="4825746"/>
            <a:chExt cx="669925" cy="669925"/>
          </a:xfrm>
        </p:grpSpPr>
        <p:sp>
          <p:nvSpPr>
            <p:cNvPr id="19" name="object 19"/>
            <p:cNvSpPr/>
            <p:nvPr/>
          </p:nvSpPr>
          <p:spPr>
            <a:xfrm>
              <a:off x="873195" y="482574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2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8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2"/>
                  </a:lnTo>
                  <a:lnTo>
                    <a:pt x="82105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7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8"/>
                  </a:lnTo>
                  <a:lnTo>
                    <a:pt x="587371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5" y="655305"/>
                  </a:lnTo>
                  <a:lnTo>
                    <a:pt x="384204" y="665848"/>
                  </a:lnTo>
                  <a:lnTo>
                    <a:pt x="334739" y="669478"/>
                  </a:lnTo>
                  <a:close/>
                </a:path>
              </a:pathLst>
            </a:custGeom>
            <a:solidFill>
              <a:srgbClr val="EF62B0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988281" y="4940832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研发创新成果展示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091110" y="1171422"/>
            <a:ext cx="1183640" cy="1280795"/>
            <a:chOff x="5091110" y="1171422"/>
            <a:chExt cx="1183640" cy="1280795"/>
          </a:xfrm>
        </p:grpSpPr>
        <p:sp>
          <p:nvSpPr>
            <p:cNvPr id="3" name="object 3"/>
            <p:cNvSpPr/>
            <p:nvPr/>
          </p:nvSpPr>
          <p:spPr>
            <a:xfrm>
              <a:off x="5091110" y="1349254"/>
              <a:ext cx="1102995" cy="1102995"/>
            </a:xfrm>
            <a:custGeom>
              <a:rect l="l" t="t" r="r" b="b"/>
              <a:pathLst>
                <a:path w="1102995" h="1102995">
                  <a:moveTo>
                    <a:pt x="1102900" y="551450"/>
                  </a:moveTo>
                  <a:lnTo>
                    <a:pt x="2" y="551450"/>
                  </a:lnTo>
                  <a:lnTo>
                    <a:pt x="2026" y="503868"/>
                  </a:lnTo>
                  <a:lnTo>
                    <a:pt x="7988" y="457411"/>
                  </a:lnTo>
                  <a:lnTo>
                    <a:pt x="17723" y="412243"/>
                  </a:lnTo>
                  <a:lnTo>
                    <a:pt x="31064" y="368530"/>
                  </a:lnTo>
                  <a:lnTo>
                    <a:pt x="47847" y="326438"/>
                  </a:lnTo>
                  <a:lnTo>
                    <a:pt x="67906" y="286131"/>
                  </a:lnTo>
                  <a:lnTo>
                    <a:pt x="91075" y="247777"/>
                  </a:lnTo>
                  <a:lnTo>
                    <a:pt x="117188" y="211539"/>
                  </a:lnTo>
                  <a:lnTo>
                    <a:pt x="146081" y="177585"/>
                  </a:lnTo>
                  <a:lnTo>
                    <a:pt x="177588" y="146078"/>
                  </a:lnTo>
                  <a:lnTo>
                    <a:pt x="211543" y="117185"/>
                  </a:lnTo>
                  <a:lnTo>
                    <a:pt x="247781" y="91071"/>
                  </a:lnTo>
                  <a:lnTo>
                    <a:pt x="286135" y="67903"/>
                  </a:lnTo>
                  <a:lnTo>
                    <a:pt x="326442" y="47844"/>
                  </a:lnTo>
                  <a:lnTo>
                    <a:pt x="368534" y="31061"/>
                  </a:lnTo>
                  <a:lnTo>
                    <a:pt x="412247" y="17720"/>
                  </a:lnTo>
                  <a:lnTo>
                    <a:pt x="457416" y="7986"/>
                  </a:lnTo>
                  <a:lnTo>
                    <a:pt x="503877" y="2024"/>
                  </a:lnTo>
                  <a:lnTo>
                    <a:pt x="551451" y="0"/>
                  </a:lnTo>
                  <a:lnTo>
                    <a:pt x="599033" y="2024"/>
                  </a:lnTo>
                  <a:lnTo>
                    <a:pt x="645490" y="7986"/>
                  </a:lnTo>
                  <a:lnTo>
                    <a:pt x="690658" y="17721"/>
                  </a:lnTo>
                  <a:lnTo>
                    <a:pt x="734370" y="31062"/>
                  </a:lnTo>
                  <a:lnTo>
                    <a:pt x="776462" y="47845"/>
                  </a:lnTo>
                  <a:lnTo>
                    <a:pt x="816768" y="67903"/>
                  </a:lnTo>
                  <a:lnTo>
                    <a:pt x="855123" y="91072"/>
                  </a:lnTo>
                  <a:lnTo>
                    <a:pt x="891360" y="117186"/>
                  </a:lnTo>
                  <a:lnTo>
                    <a:pt x="925315" y="146079"/>
                  </a:lnTo>
                  <a:lnTo>
                    <a:pt x="956822" y="177586"/>
                  </a:lnTo>
                  <a:lnTo>
                    <a:pt x="985715" y="211540"/>
                  </a:lnTo>
                  <a:lnTo>
                    <a:pt x="1011828" y="247778"/>
                  </a:lnTo>
                  <a:lnTo>
                    <a:pt x="1034997" y="286133"/>
                  </a:lnTo>
                  <a:lnTo>
                    <a:pt x="1055056" y="326439"/>
                  </a:lnTo>
                  <a:lnTo>
                    <a:pt x="1071838" y="368531"/>
                  </a:lnTo>
                  <a:lnTo>
                    <a:pt x="1085180" y="412244"/>
                  </a:lnTo>
                  <a:lnTo>
                    <a:pt x="1094914" y="457411"/>
                  </a:lnTo>
                  <a:lnTo>
                    <a:pt x="1100876" y="503869"/>
                  </a:lnTo>
                  <a:lnTo>
                    <a:pt x="1102900" y="551450"/>
                  </a:lnTo>
                  <a:close/>
                </a:path>
                <a:path w="1102995" h="1102995">
                  <a:moveTo>
                    <a:pt x="551450" y="1102899"/>
                  </a:moveTo>
                  <a:lnTo>
                    <a:pt x="503868" y="1100875"/>
                  </a:lnTo>
                  <a:lnTo>
                    <a:pt x="457411" y="1094913"/>
                  </a:lnTo>
                  <a:lnTo>
                    <a:pt x="412243" y="1085178"/>
                  </a:lnTo>
                  <a:lnTo>
                    <a:pt x="368531" y="1071837"/>
                  </a:lnTo>
                  <a:lnTo>
                    <a:pt x="326438" y="1055054"/>
                  </a:lnTo>
                  <a:lnTo>
                    <a:pt x="286132" y="1034995"/>
                  </a:lnTo>
                  <a:lnTo>
                    <a:pt x="247777" y="1011827"/>
                  </a:lnTo>
                  <a:lnTo>
                    <a:pt x="211540" y="985713"/>
                  </a:lnTo>
                  <a:lnTo>
                    <a:pt x="177585" y="956820"/>
                  </a:lnTo>
                  <a:lnTo>
                    <a:pt x="146079" y="925313"/>
                  </a:lnTo>
                  <a:lnTo>
                    <a:pt x="117186" y="891359"/>
                  </a:lnTo>
                  <a:lnTo>
                    <a:pt x="91072" y="855121"/>
                  </a:lnTo>
                  <a:lnTo>
                    <a:pt x="67903" y="816767"/>
                  </a:lnTo>
                  <a:lnTo>
                    <a:pt x="47844" y="776460"/>
                  </a:lnTo>
                  <a:lnTo>
                    <a:pt x="31062" y="734368"/>
                  </a:lnTo>
                  <a:lnTo>
                    <a:pt x="17720" y="690655"/>
                  </a:lnTo>
                  <a:lnTo>
                    <a:pt x="7986" y="645488"/>
                  </a:lnTo>
                  <a:lnTo>
                    <a:pt x="2024" y="599030"/>
                  </a:lnTo>
                  <a:lnTo>
                    <a:pt x="0" y="551449"/>
                  </a:lnTo>
                  <a:lnTo>
                    <a:pt x="1102900" y="551450"/>
                  </a:lnTo>
                  <a:lnTo>
                    <a:pt x="1100875" y="599030"/>
                  </a:lnTo>
                  <a:lnTo>
                    <a:pt x="1094913" y="645488"/>
                  </a:lnTo>
                  <a:lnTo>
                    <a:pt x="1085179" y="690655"/>
                  </a:lnTo>
                  <a:lnTo>
                    <a:pt x="1071837" y="734368"/>
                  </a:lnTo>
                  <a:lnTo>
                    <a:pt x="1055055" y="776460"/>
                  </a:lnTo>
                  <a:lnTo>
                    <a:pt x="1034996" y="816767"/>
                  </a:lnTo>
                  <a:lnTo>
                    <a:pt x="1011827" y="855121"/>
                  </a:lnTo>
                  <a:lnTo>
                    <a:pt x="985714" y="891359"/>
                  </a:lnTo>
                  <a:lnTo>
                    <a:pt x="956821" y="925314"/>
                  </a:lnTo>
                  <a:lnTo>
                    <a:pt x="925314" y="956820"/>
                  </a:lnTo>
                  <a:lnTo>
                    <a:pt x="891359" y="985713"/>
                  </a:lnTo>
                  <a:lnTo>
                    <a:pt x="855122" y="1011827"/>
                  </a:lnTo>
                  <a:lnTo>
                    <a:pt x="816767" y="1034996"/>
                  </a:lnTo>
                  <a:lnTo>
                    <a:pt x="776461" y="1055054"/>
                  </a:lnTo>
                  <a:lnTo>
                    <a:pt x="734369" y="1071837"/>
                  </a:lnTo>
                  <a:lnTo>
                    <a:pt x="690656" y="1085178"/>
                  </a:lnTo>
                  <a:lnTo>
                    <a:pt x="645488" y="1094913"/>
                  </a:lnTo>
                  <a:lnTo>
                    <a:pt x="599031" y="1100875"/>
                  </a:lnTo>
                  <a:lnTo>
                    <a:pt x="551450" y="1102899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846825" y="1336490"/>
              <a:ext cx="347345" cy="349885"/>
            </a:xfrm>
            <a:custGeom>
              <a:rect l="l" t="t" r="r" b="b"/>
              <a:pathLst>
                <a:path w="347345" h="349885">
                  <a:moveTo>
                    <a:pt x="347186" y="174641"/>
                  </a:moveTo>
                  <a:lnTo>
                    <a:pt x="0" y="174641"/>
                  </a:lnTo>
                  <a:lnTo>
                    <a:pt x="6201" y="128214"/>
                  </a:lnTo>
                  <a:lnTo>
                    <a:pt x="23701" y="86496"/>
                  </a:lnTo>
                  <a:lnTo>
                    <a:pt x="50844" y="51151"/>
                  </a:lnTo>
                  <a:lnTo>
                    <a:pt x="85978" y="23843"/>
                  </a:lnTo>
                  <a:lnTo>
                    <a:pt x="127446" y="6238"/>
                  </a:lnTo>
                  <a:lnTo>
                    <a:pt x="173593" y="0"/>
                  </a:lnTo>
                  <a:lnTo>
                    <a:pt x="219741" y="6238"/>
                  </a:lnTo>
                  <a:lnTo>
                    <a:pt x="261208" y="23843"/>
                  </a:lnTo>
                  <a:lnTo>
                    <a:pt x="296341" y="51151"/>
                  </a:lnTo>
                  <a:lnTo>
                    <a:pt x="323485" y="86496"/>
                  </a:lnTo>
                  <a:lnTo>
                    <a:pt x="340985" y="128214"/>
                  </a:lnTo>
                  <a:lnTo>
                    <a:pt x="347186" y="174641"/>
                  </a:lnTo>
                  <a:close/>
                </a:path>
                <a:path w="347345" h="349885">
                  <a:moveTo>
                    <a:pt x="173593" y="349281"/>
                  </a:moveTo>
                  <a:lnTo>
                    <a:pt x="127445" y="343043"/>
                  </a:lnTo>
                  <a:lnTo>
                    <a:pt x="85977" y="325438"/>
                  </a:lnTo>
                  <a:lnTo>
                    <a:pt x="50844" y="298130"/>
                  </a:lnTo>
                  <a:lnTo>
                    <a:pt x="23700" y="262785"/>
                  </a:lnTo>
                  <a:lnTo>
                    <a:pt x="6200" y="221067"/>
                  </a:lnTo>
                  <a:lnTo>
                    <a:pt x="0" y="174640"/>
                  </a:lnTo>
                  <a:lnTo>
                    <a:pt x="347186" y="174641"/>
                  </a:lnTo>
                  <a:lnTo>
                    <a:pt x="340985" y="221067"/>
                  </a:lnTo>
                  <a:lnTo>
                    <a:pt x="323485" y="262785"/>
                  </a:lnTo>
                  <a:lnTo>
                    <a:pt x="296341" y="298130"/>
                  </a:lnTo>
                  <a:lnTo>
                    <a:pt x="261208" y="325438"/>
                  </a:lnTo>
                  <a:lnTo>
                    <a:pt x="219741" y="343043"/>
                  </a:lnTo>
                  <a:lnTo>
                    <a:pt x="173593" y="349281"/>
                  </a:lnTo>
                  <a:close/>
                </a:path>
              </a:pathLst>
            </a:custGeom>
            <a:solidFill>
              <a:srgbClr val="E196B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115620" y="1171422"/>
              <a:ext cx="158782" cy="158782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5336731" y="1590186"/>
            <a:ext cx="5892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091112" y="2882836"/>
            <a:ext cx="1183640" cy="1283335"/>
            <a:chOff x="5091112" y="2882836"/>
            <a:chExt cx="1183640" cy="1283335"/>
          </a:xfrm>
        </p:grpSpPr>
        <p:sp>
          <p:nvSpPr>
            <p:cNvPr id="8" name="object 8"/>
            <p:cNvSpPr/>
            <p:nvPr/>
          </p:nvSpPr>
          <p:spPr>
            <a:xfrm>
              <a:off x="5091112" y="3060667"/>
              <a:ext cx="1102995" cy="1105535"/>
            </a:xfrm>
            <a:custGeom>
              <a:rect l="l" t="t" r="r" b="b"/>
              <a:pathLst>
                <a:path w="1102995" h="1105535">
                  <a:moveTo>
                    <a:pt x="551448" y="1104994"/>
                  </a:moveTo>
                  <a:lnTo>
                    <a:pt x="503866" y="1102966"/>
                  </a:lnTo>
                  <a:lnTo>
                    <a:pt x="457408" y="1096993"/>
                  </a:lnTo>
                  <a:lnTo>
                    <a:pt x="412240" y="1087240"/>
                  </a:lnTo>
                  <a:lnTo>
                    <a:pt x="368528" y="1073873"/>
                  </a:lnTo>
                  <a:lnTo>
                    <a:pt x="326435" y="1057058"/>
                  </a:lnTo>
                  <a:lnTo>
                    <a:pt x="286129" y="1036962"/>
                  </a:lnTo>
                  <a:lnTo>
                    <a:pt x="247775" y="1013749"/>
                  </a:lnTo>
                  <a:lnTo>
                    <a:pt x="211537" y="987586"/>
                  </a:lnTo>
                  <a:lnTo>
                    <a:pt x="177583" y="958638"/>
                  </a:lnTo>
                  <a:lnTo>
                    <a:pt x="146076" y="927071"/>
                  </a:lnTo>
                  <a:lnTo>
                    <a:pt x="117183" y="893052"/>
                  </a:lnTo>
                  <a:lnTo>
                    <a:pt x="91069" y="856746"/>
                  </a:lnTo>
                  <a:lnTo>
                    <a:pt x="67901" y="818318"/>
                  </a:lnTo>
                  <a:lnTo>
                    <a:pt x="47842" y="777936"/>
                  </a:lnTo>
                  <a:lnTo>
                    <a:pt x="31059" y="735763"/>
                  </a:lnTo>
                  <a:lnTo>
                    <a:pt x="17718" y="691968"/>
                  </a:lnTo>
                  <a:lnTo>
                    <a:pt x="7983" y="646714"/>
                  </a:lnTo>
                  <a:lnTo>
                    <a:pt x="2021" y="600168"/>
                  </a:lnTo>
                  <a:lnTo>
                    <a:pt x="0" y="552497"/>
                  </a:lnTo>
                  <a:lnTo>
                    <a:pt x="2024" y="504825"/>
                  </a:lnTo>
                  <a:lnTo>
                    <a:pt x="7986" y="458279"/>
                  </a:lnTo>
                  <a:lnTo>
                    <a:pt x="17720" y="413026"/>
                  </a:lnTo>
                  <a:lnTo>
                    <a:pt x="31062" y="369230"/>
                  </a:lnTo>
                  <a:lnTo>
                    <a:pt x="47845" y="327058"/>
                  </a:lnTo>
                  <a:lnTo>
                    <a:pt x="67903" y="286675"/>
                  </a:lnTo>
                  <a:lnTo>
                    <a:pt x="91072" y="248247"/>
                  </a:lnTo>
                  <a:lnTo>
                    <a:pt x="117186" y="211941"/>
                  </a:lnTo>
                  <a:lnTo>
                    <a:pt x="146079" y="177922"/>
                  </a:lnTo>
                  <a:lnTo>
                    <a:pt x="177586" y="146355"/>
                  </a:lnTo>
                  <a:lnTo>
                    <a:pt x="211541" y="117408"/>
                  </a:lnTo>
                  <a:lnTo>
                    <a:pt x="247778" y="91245"/>
                  </a:lnTo>
                  <a:lnTo>
                    <a:pt x="286133" y="68032"/>
                  </a:lnTo>
                  <a:lnTo>
                    <a:pt x="326439" y="47935"/>
                  </a:lnTo>
                  <a:lnTo>
                    <a:pt x="368531" y="31121"/>
                  </a:lnTo>
                  <a:lnTo>
                    <a:pt x="412244" y="17754"/>
                  </a:lnTo>
                  <a:lnTo>
                    <a:pt x="457411" y="8001"/>
                  </a:lnTo>
                  <a:lnTo>
                    <a:pt x="503868" y="2028"/>
                  </a:lnTo>
                  <a:lnTo>
                    <a:pt x="551449" y="0"/>
                  </a:lnTo>
                  <a:lnTo>
                    <a:pt x="599028" y="2028"/>
                  </a:lnTo>
                  <a:lnTo>
                    <a:pt x="645486" y="8001"/>
                  </a:lnTo>
                  <a:lnTo>
                    <a:pt x="690654" y="17754"/>
                  </a:lnTo>
                  <a:lnTo>
                    <a:pt x="734367" y="31121"/>
                  </a:lnTo>
                  <a:lnTo>
                    <a:pt x="776460" y="47936"/>
                  </a:lnTo>
                  <a:lnTo>
                    <a:pt x="816766" y="68032"/>
                  </a:lnTo>
                  <a:lnTo>
                    <a:pt x="855120" y="91245"/>
                  </a:lnTo>
                  <a:lnTo>
                    <a:pt x="891358" y="117409"/>
                  </a:lnTo>
                  <a:lnTo>
                    <a:pt x="925313" y="146356"/>
                  </a:lnTo>
                  <a:lnTo>
                    <a:pt x="956819" y="177923"/>
                  </a:lnTo>
                  <a:lnTo>
                    <a:pt x="985712" y="211942"/>
                  </a:lnTo>
                  <a:lnTo>
                    <a:pt x="1011826" y="248248"/>
                  </a:lnTo>
                  <a:lnTo>
                    <a:pt x="1034995" y="286676"/>
                  </a:lnTo>
                  <a:lnTo>
                    <a:pt x="1055053" y="327059"/>
                  </a:lnTo>
                  <a:lnTo>
                    <a:pt x="1071836" y="369231"/>
                  </a:lnTo>
                  <a:lnTo>
                    <a:pt x="1085177" y="413027"/>
                  </a:lnTo>
                  <a:lnTo>
                    <a:pt x="1094912" y="458280"/>
                  </a:lnTo>
                  <a:lnTo>
                    <a:pt x="1100874" y="504826"/>
                  </a:lnTo>
                  <a:lnTo>
                    <a:pt x="1102898" y="552497"/>
                  </a:lnTo>
                  <a:lnTo>
                    <a:pt x="1100873" y="600169"/>
                  </a:lnTo>
                  <a:lnTo>
                    <a:pt x="1094911" y="646714"/>
                  </a:lnTo>
                  <a:lnTo>
                    <a:pt x="1085176" y="691968"/>
                  </a:lnTo>
                  <a:lnTo>
                    <a:pt x="1071835" y="735764"/>
                  </a:lnTo>
                  <a:lnTo>
                    <a:pt x="1055052" y="777936"/>
                  </a:lnTo>
                  <a:lnTo>
                    <a:pt x="1034994" y="818319"/>
                  </a:lnTo>
                  <a:lnTo>
                    <a:pt x="1011825" y="856746"/>
                  </a:lnTo>
                  <a:lnTo>
                    <a:pt x="985711" y="893052"/>
                  </a:lnTo>
                  <a:lnTo>
                    <a:pt x="956818" y="927072"/>
                  </a:lnTo>
                  <a:lnTo>
                    <a:pt x="925311" y="958638"/>
                  </a:lnTo>
                  <a:lnTo>
                    <a:pt x="891357" y="987586"/>
                  </a:lnTo>
                  <a:lnTo>
                    <a:pt x="855119" y="1013749"/>
                  </a:lnTo>
                  <a:lnTo>
                    <a:pt x="816764" y="1036962"/>
                  </a:lnTo>
                  <a:lnTo>
                    <a:pt x="776458" y="1057059"/>
                  </a:lnTo>
                  <a:lnTo>
                    <a:pt x="734366" y="1073873"/>
                  </a:lnTo>
                  <a:lnTo>
                    <a:pt x="690653" y="1087240"/>
                  </a:lnTo>
                  <a:lnTo>
                    <a:pt x="645485" y="1096993"/>
                  </a:lnTo>
                  <a:lnTo>
                    <a:pt x="599027" y="1102966"/>
                  </a:lnTo>
                  <a:lnTo>
                    <a:pt x="551448" y="1104994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846825" y="3047999"/>
              <a:ext cx="347345" cy="349885"/>
            </a:xfrm>
            <a:custGeom>
              <a:rect l="l" t="t" r="r" b="b"/>
              <a:pathLst>
                <a:path w="347345" h="349885">
                  <a:moveTo>
                    <a:pt x="347186" y="174641"/>
                  </a:moveTo>
                  <a:lnTo>
                    <a:pt x="0" y="174641"/>
                  </a:lnTo>
                  <a:lnTo>
                    <a:pt x="6201" y="128214"/>
                  </a:lnTo>
                  <a:lnTo>
                    <a:pt x="23701" y="86496"/>
                  </a:lnTo>
                  <a:lnTo>
                    <a:pt x="50845" y="51150"/>
                  </a:lnTo>
                  <a:lnTo>
                    <a:pt x="85978" y="23843"/>
                  </a:lnTo>
                  <a:lnTo>
                    <a:pt x="127447" y="6238"/>
                  </a:lnTo>
                  <a:lnTo>
                    <a:pt x="173593" y="0"/>
                  </a:lnTo>
                  <a:lnTo>
                    <a:pt x="219741" y="6238"/>
                  </a:lnTo>
                  <a:lnTo>
                    <a:pt x="261209" y="23843"/>
                  </a:lnTo>
                  <a:lnTo>
                    <a:pt x="296342" y="51151"/>
                  </a:lnTo>
                  <a:lnTo>
                    <a:pt x="323485" y="86496"/>
                  </a:lnTo>
                  <a:lnTo>
                    <a:pt x="340985" y="128214"/>
                  </a:lnTo>
                  <a:lnTo>
                    <a:pt x="347186" y="174641"/>
                  </a:lnTo>
                  <a:close/>
                </a:path>
                <a:path w="347345" h="349885">
                  <a:moveTo>
                    <a:pt x="173593" y="349281"/>
                  </a:moveTo>
                  <a:lnTo>
                    <a:pt x="127445" y="343043"/>
                  </a:lnTo>
                  <a:lnTo>
                    <a:pt x="85977" y="325437"/>
                  </a:lnTo>
                  <a:lnTo>
                    <a:pt x="50844" y="298130"/>
                  </a:lnTo>
                  <a:lnTo>
                    <a:pt x="23700" y="262785"/>
                  </a:lnTo>
                  <a:lnTo>
                    <a:pt x="6200" y="221066"/>
                  </a:lnTo>
                  <a:lnTo>
                    <a:pt x="0" y="174640"/>
                  </a:lnTo>
                  <a:lnTo>
                    <a:pt x="347186" y="174641"/>
                  </a:lnTo>
                  <a:lnTo>
                    <a:pt x="340985" y="221067"/>
                  </a:lnTo>
                  <a:lnTo>
                    <a:pt x="323485" y="262785"/>
                  </a:lnTo>
                  <a:lnTo>
                    <a:pt x="296341" y="298130"/>
                  </a:lnTo>
                  <a:lnTo>
                    <a:pt x="261208" y="325438"/>
                  </a:lnTo>
                  <a:lnTo>
                    <a:pt x="219741" y="343043"/>
                  </a:lnTo>
                  <a:lnTo>
                    <a:pt x="173593" y="349281"/>
                  </a:lnTo>
                  <a:close/>
                </a:path>
              </a:pathLst>
            </a:custGeom>
            <a:solidFill>
              <a:srgbClr val="F5A1D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115620" y="2882836"/>
              <a:ext cx="158782" cy="160876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5336731" y="3302266"/>
            <a:ext cx="5892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091110" y="4602574"/>
            <a:ext cx="1183640" cy="1280795"/>
            <a:chOff x="5091110" y="4602574"/>
            <a:chExt cx="1183640" cy="1280795"/>
          </a:xfrm>
        </p:grpSpPr>
        <p:sp>
          <p:nvSpPr>
            <p:cNvPr id="13" name="object 13"/>
            <p:cNvSpPr/>
            <p:nvPr/>
          </p:nvSpPr>
          <p:spPr>
            <a:xfrm>
              <a:off x="5091110" y="4780406"/>
              <a:ext cx="1102995" cy="1102995"/>
            </a:xfrm>
            <a:custGeom>
              <a:rect l="l" t="t" r="r" b="b"/>
              <a:pathLst>
                <a:path w="1102995" h="1102995">
                  <a:moveTo>
                    <a:pt x="1102900" y="551450"/>
                  </a:moveTo>
                  <a:lnTo>
                    <a:pt x="2" y="551450"/>
                  </a:lnTo>
                  <a:lnTo>
                    <a:pt x="2026" y="503868"/>
                  </a:lnTo>
                  <a:lnTo>
                    <a:pt x="7988" y="457410"/>
                  </a:lnTo>
                  <a:lnTo>
                    <a:pt x="17723" y="412243"/>
                  </a:lnTo>
                  <a:lnTo>
                    <a:pt x="31064" y="368530"/>
                  </a:lnTo>
                  <a:lnTo>
                    <a:pt x="47847" y="326437"/>
                  </a:lnTo>
                  <a:lnTo>
                    <a:pt x="67906" y="286131"/>
                  </a:lnTo>
                  <a:lnTo>
                    <a:pt x="91075" y="247777"/>
                  </a:lnTo>
                  <a:lnTo>
                    <a:pt x="117189" y="211539"/>
                  </a:lnTo>
                  <a:lnTo>
                    <a:pt x="146082" y="177584"/>
                  </a:lnTo>
                  <a:lnTo>
                    <a:pt x="177588" y="146078"/>
                  </a:lnTo>
                  <a:lnTo>
                    <a:pt x="211543" y="117185"/>
                  </a:lnTo>
                  <a:lnTo>
                    <a:pt x="247781" y="91071"/>
                  </a:lnTo>
                  <a:lnTo>
                    <a:pt x="286136" y="67902"/>
                  </a:lnTo>
                  <a:lnTo>
                    <a:pt x="326442" y="47844"/>
                  </a:lnTo>
                  <a:lnTo>
                    <a:pt x="368535" y="31061"/>
                  </a:lnTo>
                  <a:lnTo>
                    <a:pt x="412248" y="17720"/>
                  </a:lnTo>
                  <a:lnTo>
                    <a:pt x="457417" y="7986"/>
                  </a:lnTo>
                  <a:lnTo>
                    <a:pt x="503882" y="2024"/>
                  </a:lnTo>
                  <a:lnTo>
                    <a:pt x="551451" y="0"/>
                  </a:lnTo>
                  <a:lnTo>
                    <a:pt x="599035" y="2024"/>
                  </a:lnTo>
                  <a:lnTo>
                    <a:pt x="645491" y="7986"/>
                  </a:lnTo>
                  <a:lnTo>
                    <a:pt x="690658" y="17721"/>
                  </a:lnTo>
                  <a:lnTo>
                    <a:pt x="734371" y="31062"/>
                  </a:lnTo>
                  <a:lnTo>
                    <a:pt x="776463" y="47845"/>
                  </a:lnTo>
                  <a:lnTo>
                    <a:pt x="816769" y="67903"/>
                  </a:lnTo>
                  <a:lnTo>
                    <a:pt x="855123" y="91072"/>
                  </a:lnTo>
                  <a:lnTo>
                    <a:pt x="891361" y="117186"/>
                  </a:lnTo>
                  <a:lnTo>
                    <a:pt x="925315" y="146079"/>
                  </a:lnTo>
                  <a:lnTo>
                    <a:pt x="956822" y="177586"/>
                  </a:lnTo>
                  <a:lnTo>
                    <a:pt x="985715" y="211540"/>
                  </a:lnTo>
                  <a:lnTo>
                    <a:pt x="1011828" y="247778"/>
                  </a:lnTo>
                  <a:lnTo>
                    <a:pt x="1034997" y="286132"/>
                  </a:lnTo>
                  <a:lnTo>
                    <a:pt x="1055056" y="326439"/>
                  </a:lnTo>
                  <a:lnTo>
                    <a:pt x="1071838" y="368531"/>
                  </a:lnTo>
                  <a:lnTo>
                    <a:pt x="1085180" y="412244"/>
                  </a:lnTo>
                  <a:lnTo>
                    <a:pt x="1094914" y="457411"/>
                  </a:lnTo>
                  <a:lnTo>
                    <a:pt x="1100876" y="503869"/>
                  </a:lnTo>
                  <a:lnTo>
                    <a:pt x="1102900" y="551450"/>
                  </a:lnTo>
                  <a:close/>
                </a:path>
                <a:path w="1102995" h="1102995">
                  <a:moveTo>
                    <a:pt x="551450" y="1102898"/>
                  </a:moveTo>
                  <a:lnTo>
                    <a:pt x="503868" y="1100874"/>
                  </a:lnTo>
                  <a:lnTo>
                    <a:pt x="457411" y="1094912"/>
                  </a:lnTo>
                  <a:lnTo>
                    <a:pt x="412243" y="1085177"/>
                  </a:lnTo>
                  <a:lnTo>
                    <a:pt x="368531" y="1071836"/>
                  </a:lnTo>
                  <a:lnTo>
                    <a:pt x="326438" y="1055053"/>
                  </a:lnTo>
                  <a:lnTo>
                    <a:pt x="286132" y="1034995"/>
                  </a:lnTo>
                  <a:lnTo>
                    <a:pt x="247777" y="1011826"/>
                  </a:lnTo>
                  <a:lnTo>
                    <a:pt x="211540" y="985712"/>
                  </a:lnTo>
                  <a:lnTo>
                    <a:pt x="177585" y="956819"/>
                  </a:lnTo>
                  <a:lnTo>
                    <a:pt x="146079" y="925313"/>
                  </a:lnTo>
                  <a:lnTo>
                    <a:pt x="117186" y="891358"/>
                  </a:lnTo>
                  <a:lnTo>
                    <a:pt x="91072" y="855120"/>
                  </a:lnTo>
                  <a:lnTo>
                    <a:pt x="67903" y="816766"/>
                  </a:lnTo>
                  <a:lnTo>
                    <a:pt x="47844" y="776460"/>
                  </a:lnTo>
                  <a:lnTo>
                    <a:pt x="31062" y="734367"/>
                  </a:lnTo>
                  <a:lnTo>
                    <a:pt x="17720" y="690655"/>
                  </a:lnTo>
                  <a:lnTo>
                    <a:pt x="7986" y="645487"/>
                  </a:lnTo>
                  <a:lnTo>
                    <a:pt x="2024" y="599030"/>
                  </a:lnTo>
                  <a:lnTo>
                    <a:pt x="0" y="551448"/>
                  </a:lnTo>
                  <a:lnTo>
                    <a:pt x="1102900" y="551450"/>
                  </a:lnTo>
                  <a:lnTo>
                    <a:pt x="1100875" y="599030"/>
                  </a:lnTo>
                  <a:lnTo>
                    <a:pt x="1094913" y="645487"/>
                  </a:lnTo>
                  <a:lnTo>
                    <a:pt x="1085179" y="690655"/>
                  </a:lnTo>
                  <a:lnTo>
                    <a:pt x="1071837" y="734368"/>
                  </a:lnTo>
                  <a:lnTo>
                    <a:pt x="1055055" y="776460"/>
                  </a:lnTo>
                  <a:lnTo>
                    <a:pt x="1034996" y="816766"/>
                  </a:lnTo>
                  <a:lnTo>
                    <a:pt x="1011827" y="855121"/>
                  </a:lnTo>
                  <a:lnTo>
                    <a:pt x="985714" y="891358"/>
                  </a:lnTo>
                  <a:lnTo>
                    <a:pt x="956821" y="925313"/>
                  </a:lnTo>
                  <a:lnTo>
                    <a:pt x="925314" y="956820"/>
                  </a:lnTo>
                  <a:lnTo>
                    <a:pt x="891359" y="985713"/>
                  </a:lnTo>
                  <a:lnTo>
                    <a:pt x="855122" y="1011826"/>
                  </a:lnTo>
                  <a:lnTo>
                    <a:pt x="816767" y="1034995"/>
                  </a:lnTo>
                  <a:lnTo>
                    <a:pt x="776461" y="1055054"/>
                  </a:lnTo>
                  <a:lnTo>
                    <a:pt x="734369" y="1071837"/>
                  </a:lnTo>
                  <a:lnTo>
                    <a:pt x="690656" y="1085178"/>
                  </a:lnTo>
                  <a:lnTo>
                    <a:pt x="645488" y="1094913"/>
                  </a:lnTo>
                  <a:lnTo>
                    <a:pt x="599031" y="1100875"/>
                  </a:lnTo>
                  <a:lnTo>
                    <a:pt x="551450" y="1102898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5846825" y="4767643"/>
              <a:ext cx="347345" cy="349885"/>
            </a:xfrm>
            <a:custGeom>
              <a:rect l="l" t="t" r="r" b="b"/>
              <a:pathLst>
                <a:path w="347345" h="349885">
                  <a:moveTo>
                    <a:pt x="347186" y="174641"/>
                  </a:moveTo>
                  <a:lnTo>
                    <a:pt x="0" y="174641"/>
                  </a:lnTo>
                  <a:lnTo>
                    <a:pt x="6201" y="128214"/>
                  </a:lnTo>
                  <a:lnTo>
                    <a:pt x="23701" y="86496"/>
                  </a:lnTo>
                  <a:lnTo>
                    <a:pt x="50845" y="51151"/>
                  </a:lnTo>
                  <a:lnTo>
                    <a:pt x="85978" y="23843"/>
                  </a:lnTo>
                  <a:lnTo>
                    <a:pt x="127448" y="6238"/>
                  </a:lnTo>
                  <a:lnTo>
                    <a:pt x="173593" y="0"/>
                  </a:lnTo>
                  <a:lnTo>
                    <a:pt x="219741" y="6238"/>
                  </a:lnTo>
                  <a:lnTo>
                    <a:pt x="261209" y="23844"/>
                  </a:lnTo>
                  <a:lnTo>
                    <a:pt x="296342" y="51151"/>
                  </a:lnTo>
                  <a:lnTo>
                    <a:pt x="323485" y="86496"/>
                  </a:lnTo>
                  <a:lnTo>
                    <a:pt x="340985" y="128215"/>
                  </a:lnTo>
                  <a:lnTo>
                    <a:pt x="347186" y="174641"/>
                  </a:lnTo>
                  <a:close/>
                </a:path>
                <a:path w="347345" h="349885">
                  <a:moveTo>
                    <a:pt x="173593" y="349282"/>
                  </a:moveTo>
                  <a:lnTo>
                    <a:pt x="127445" y="343043"/>
                  </a:lnTo>
                  <a:lnTo>
                    <a:pt x="85977" y="325438"/>
                  </a:lnTo>
                  <a:lnTo>
                    <a:pt x="50844" y="298130"/>
                  </a:lnTo>
                  <a:lnTo>
                    <a:pt x="23700" y="262785"/>
                  </a:lnTo>
                  <a:lnTo>
                    <a:pt x="6200" y="221067"/>
                  </a:lnTo>
                  <a:lnTo>
                    <a:pt x="0" y="174640"/>
                  </a:lnTo>
                  <a:lnTo>
                    <a:pt x="347186" y="174641"/>
                  </a:lnTo>
                  <a:lnTo>
                    <a:pt x="340985" y="221067"/>
                  </a:lnTo>
                  <a:lnTo>
                    <a:pt x="323485" y="262785"/>
                  </a:lnTo>
                  <a:lnTo>
                    <a:pt x="296341" y="298131"/>
                  </a:lnTo>
                  <a:lnTo>
                    <a:pt x="261208" y="325438"/>
                  </a:lnTo>
                  <a:lnTo>
                    <a:pt x="219741" y="343043"/>
                  </a:lnTo>
                  <a:lnTo>
                    <a:pt x="173593" y="349282"/>
                  </a:lnTo>
                  <a:close/>
                </a:path>
              </a:pathLst>
            </a:custGeom>
            <a:solidFill>
              <a:srgbClr val="D48FB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620" y="4602574"/>
              <a:ext cx="158782" cy="158782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5336731" y="5021339"/>
            <a:ext cx="5892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625532" y="1212204"/>
            <a:ext cx="4311650" cy="11296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个性化定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制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975"/>
              </a:spcBef>
            </a:pPr>
            <a:r>
              <a:rPr sz="1350" spc="-5">
                <a:latin typeface="微软雅黑"/>
                <a:cs typeface="微软雅黑"/>
              </a:rPr>
              <a:t>随着消费者需求的多样化，车身反光标识行业将更加注重个性化定制服务。通过先进的生产技术和设计理念，为消费者提供符合其个性化需求的反光标识产品。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625532" y="2975030"/>
            <a:ext cx="4311650" cy="13766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多功能集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成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975"/>
              </a:spcBef>
            </a:pPr>
            <a:r>
              <a:rPr sz="1350" spc="-5">
                <a:latin typeface="微软雅黑"/>
                <a:cs typeface="微软雅黑"/>
              </a:rPr>
              <a:t>未来车身反光标识将不仅仅局限于单一的警示功能，还将集成更多的功能，如导航、通信、安全监测等。通过与车辆电子系统的连接和交互，实现更加智能化的交通管理和</a:t>
            </a:r>
            <a:r>
              <a:rPr sz="1350" spc="-10">
                <a:latin typeface="微软雅黑"/>
                <a:cs typeface="微软雅黑"/>
              </a:rPr>
              <a:t>安全保障。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625532" y="4667589"/>
            <a:ext cx="4311650" cy="13766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绿色环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保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975"/>
              </a:spcBef>
            </a:pPr>
            <a:r>
              <a:rPr sz="1350" spc="-5">
                <a:latin typeface="微软雅黑"/>
                <a:cs typeface="微软雅黑"/>
              </a:rPr>
              <a:t>随着环保意识的不断加强和环保法规的日益严格，车身反光标识行业将继续加大环保型产品的研发和推广力度。采用更加环保的材料和工艺，降低产品对环境的影响，同时提高资源的利用效率。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1" name="object 4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未来技术趋势预测</a:t>
            </a:r>
          </a:p>
        </p:txBody>
      </p:sp>
      <p:grpSp>
        <p:nvGrpSpPr>
          <p:cNvPr id="42" name="object 42"/>
          <p:cNvGrpSpPr/>
          <p:nvPr/>
        </p:nvGrpSpPr>
        <p:grpSpPr>
          <a:xfrm>
            <a:off x="1161517" y="2553822"/>
            <a:ext cx="2472055" cy="2118995"/>
            <a:chOff x="1161517" y="2553822"/>
            <a:chExt cx="2472055" cy="2118995"/>
          </a:xfrm>
        </p:grpSpPr>
        <p:sp>
          <p:nvSpPr>
            <p:cNvPr id="43" name="object 43"/>
            <p:cNvSpPr/>
            <p:nvPr/>
          </p:nvSpPr>
          <p:spPr>
            <a:xfrm>
              <a:off x="1199617" y="2591922"/>
              <a:ext cx="2395855" cy="2042795"/>
            </a:xfrm>
            <a:custGeom>
              <a:rect l="l" t="t" r="r" b="b"/>
              <a:pathLst>
                <a:path w="2395854" h="2042795">
                  <a:moveTo>
                    <a:pt x="0" y="1021243"/>
                  </a:moveTo>
                  <a:lnTo>
                    <a:pt x="510621" y="0"/>
                  </a:lnTo>
                  <a:lnTo>
                    <a:pt x="1885162" y="0"/>
                  </a:lnTo>
                  <a:lnTo>
                    <a:pt x="2395783" y="1021243"/>
                  </a:lnTo>
                  <a:lnTo>
                    <a:pt x="1885162" y="2042486"/>
                  </a:lnTo>
                  <a:lnTo>
                    <a:pt x="510621" y="2042486"/>
                  </a:lnTo>
                  <a:lnTo>
                    <a:pt x="0" y="1021243"/>
                  </a:lnTo>
                  <a:close/>
                </a:path>
              </a:pathLst>
            </a:custGeom>
            <a:ln w="76200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1961409" y="3211210"/>
              <a:ext cx="872490" cy="735965"/>
            </a:xfrm>
            <a:custGeom>
              <a:rect l="l" t="t" r="r" b="b"/>
              <a:pathLst>
                <a:path w="872489" h="735964">
                  <a:moveTo>
                    <a:pt x="763173" y="735917"/>
                  </a:moveTo>
                  <a:lnTo>
                    <a:pt x="490611" y="735917"/>
                  </a:lnTo>
                  <a:lnTo>
                    <a:pt x="490611" y="572379"/>
                  </a:lnTo>
                  <a:lnTo>
                    <a:pt x="381586" y="572379"/>
                  </a:lnTo>
                  <a:lnTo>
                    <a:pt x="381586" y="735917"/>
                  </a:lnTo>
                  <a:lnTo>
                    <a:pt x="109024" y="735917"/>
                  </a:lnTo>
                  <a:lnTo>
                    <a:pt x="109024" y="463355"/>
                  </a:lnTo>
                  <a:lnTo>
                    <a:pt x="0" y="463355"/>
                  </a:lnTo>
                  <a:lnTo>
                    <a:pt x="0" y="436098"/>
                  </a:lnTo>
                  <a:lnTo>
                    <a:pt x="436098" y="0"/>
                  </a:lnTo>
                  <a:lnTo>
                    <a:pt x="599636" y="163536"/>
                  </a:lnTo>
                  <a:lnTo>
                    <a:pt x="599636" y="27256"/>
                  </a:lnTo>
                  <a:lnTo>
                    <a:pt x="708660" y="27256"/>
                  </a:lnTo>
                  <a:lnTo>
                    <a:pt x="708660" y="272561"/>
                  </a:lnTo>
                  <a:lnTo>
                    <a:pt x="872197" y="436098"/>
                  </a:lnTo>
                  <a:lnTo>
                    <a:pt x="872197" y="463355"/>
                  </a:lnTo>
                  <a:lnTo>
                    <a:pt x="763173" y="463355"/>
                  </a:lnTo>
                  <a:lnTo>
                    <a:pt x="763173" y="73591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54622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04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5">
                <a:solidFill>
                  <a:srgbClr val="000000"/>
                </a:solidFill>
                <a:latin typeface="微软雅黑"/>
                <a:cs typeface="微软雅黑"/>
              </a:rPr>
              <a:t>产业链结构与协同发展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https://d.book118.com/076004101025010100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Office Theme</vt:lpstr>
      <vt:lpstr>车身反光标识行业报告</vt:lpstr>
      <vt:lpstr>PowerPoint Presentation</vt:lpstr>
      <vt:lpstr>行业概述与发展背景</vt:lpstr>
      <vt:lpstr>车身反光标识定义及作用</vt:lpstr>
      <vt:lpstr>行业发展历程及现状</vt:lpstr>
      <vt:lpstr>政策法规环境分析</vt:lpstr>
      <vt:lpstr>市场需求与竞争格局</vt:lpstr>
      <vt:lpstr>市场需求分析</vt:lpstr>
      <vt:lpstr>竞争格局概述</vt:lpstr>
      <vt:lpstr>主要厂商及产品特点</vt:lpstr>
      <vt:lpstr>技术创新与研发动态</vt:lpstr>
      <vt:lpstr>关键技术介绍</vt:lpstr>
      <vt:lpstr>研发创新成果展示</vt:lpstr>
      <vt:lpstr>未来技术趋势预测</vt:lpstr>
      <vt:lpstr>产业链结构与协同发展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2024-09-24T00:38:55.859</cp:lastPrinted>
  <dcterms:created xsi:type="dcterms:W3CDTF">2024-09-23T16:38:55Z</dcterms:created>
  <dcterms:modified xsi:type="dcterms:W3CDTF">2024-09-23T16:38:57Z</dcterms:modified>
</cp:coreProperties>
</file>