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9A76D-7481-4A65-BDAF-92F677655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CC805-3F92-4416-B696-9BA4DC48C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FCA90-9B52-49FA-BCA2-C9D1BCB35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EB3C2-6500-4EA9-B5CF-057079BE6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18F2C2-5AF6-4F9B-A3F5-E5C67EF45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399175-55EB-4B2F-A50B-9FE339C38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920BE6-0128-4E88-AF95-DFA70A06B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0FB80-80DD-4614-A128-08858D5BB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E51541-6F2F-4C06-9DC7-20F4FDF59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50C7D-6FCA-452B-A207-252F9F926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0889E-09B4-4FD6-94EE-0D1045328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0411503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MRP与ERP简介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制造资源计划MRP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企业资源计划ERP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MRP与ERP关系辨析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案例分析：成功实施MRP/ERP经验分享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制造资源计划MRP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MRP（Manufacturing Resource Planning）即制造资源计划，是一种基于计算机系统的生产管理计划与控制模式。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MRP根据市场需求预测和客户订单，通过产品结构清单、库存状态、生产能力等信息，编制出生产计划和采购计划，以实现按需生产、降低库存、提高生产效率的目标。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MRP基本概念及原理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250" r="20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产品结构清单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库存状态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计划与控制参数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MRP系统组成要素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详细列出产品的所有组成部分、所需数量以及相互之间的关系，是MRP运算的基础。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包括设备、人员、场地等生产资源的数量、状态及可用时间，用于评估生产计划的可行性。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实时反映原材料、在制品、成品等物料的库存数量、状态及位置，为MRP提供数据支持。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如批量规则、安全库存量、提前期等，用于指导MRP的运算和控制过程。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基于产品结构清单和库存状态，按照反工艺路线的原理，从最终产品出发，逐个计算各层物料的需求量和需求时间。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包括输入处理、MRP计算、输出处理等步骤，其中MRP计算是整个流程的核心，包括毛需求计算、净需求计算、计划订单生成等子步骤。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MRP运算逻辑与流程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MRP运算流程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MRP运算逻辑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适用于多品种、小批量生产的企业，特别是那些需要频繁调整生产计划和采购计划的企业。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能够准确预测物料需求，避免盲目采购和过量库存；能够优化生产计划，提高生产效率和交货准时率；能够加强各部门之间的协同和信息共享，提高企业的整体运营效率。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3781" r="13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MRP应用场景及优势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企业资源计划ERP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12" r="3181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从订货点法到MRP，再到闭环MRP和MRPII，最终演化为ERP。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ERP已成为企业信息化的核心，广泛应用于各个行业。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云端ERP、智能化ERP、集成化ERP等是未来的发展方向。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ERP发展历程及现状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核心思想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实现对整个供应链的有效管理，包括供应商、制造商、分销商和客户等。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集成性，将企业内部所有资源整合在一起，形成一个统一的管理系统。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实时性，能够实时反映企业的经营状况，提供及时、准确的信息。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特点三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优化性，通过对资源的优化配置，提高企业的运作效率。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ERP系统核心思想与特点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ERP模块功能介绍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生产管理模块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采购管理模块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实现生产计划、物料需求计划、生产控制等功能。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实现采购订单管理、收货管理、采购统计等功能。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财务管理模块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销售管理模块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库存管理模块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实现会计核算、财务管理、财务分析等功能。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实现销售订单管理、发货管理、销售统计等功能。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实现库存查询、库存盘点、库存调拨等功能。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432561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9116329" y="2818276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7299682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3531701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733933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2056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明确实施目标、建立实施团队、制定实施计划等。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72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实施准备</a:t>
            </a:r>
          </a:p>
        </p:txBody>
      </p:sp>
      <p:sp>
        <p:nvSpPr>
          <p:cNvPr id="9" name="AutoShape 9"/>
          <p:cNvSpPr/>
          <p:nvPr/>
        </p:nvSpPr>
        <p:spPr>
          <a:xfrm>
            <a:off x="706810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828856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970430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2634626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756672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2898246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6371111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6493157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634731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968254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10090300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10231874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3067622" y="2279638"/>
            <a:ext cx="421843" cy="379171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10324065" y="2266016"/>
            <a:ext cx="554736" cy="4425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1164561" y="4548285"/>
            <a:ext cx="365760" cy="377952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AutoShape 24"/>
          <p:cNvSpPr/>
          <p:nvPr/>
        </p:nvSpPr>
        <p:spPr>
          <a:xfrm>
            <a:off x="8181214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AutoShape 25"/>
          <p:cNvSpPr/>
          <p:nvPr/>
        </p:nvSpPr>
        <p:spPr>
          <a:xfrm>
            <a:off x="8303261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AutoShape 26"/>
          <p:cNvSpPr/>
          <p:nvPr/>
        </p:nvSpPr>
        <p:spPr>
          <a:xfrm>
            <a:off x="8444835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Freeform 27"/>
          <p:cNvSpPr/>
          <p:nvPr/>
        </p:nvSpPr>
        <p:spPr>
          <a:xfrm>
            <a:off x="6818362" y="2278208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AutoShape 28"/>
          <p:cNvSpPr/>
          <p:nvPr/>
        </p:nvSpPr>
        <p:spPr>
          <a:xfrm>
            <a:off x="4510409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4632455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4774029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4967414" y="4557922"/>
            <a:ext cx="376733" cy="376733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Freeform 32"/>
          <p:cNvSpPr/>
          <p:nvPr/>
        </p:nvSpPr>
        <p:spPr>
          <a:xfrm>
            <a:off x="8615680" y="4542536"/>
            <a:ext cx="408085" cy="4080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ERP实施方法论</a:t>
              </a:r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220234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安装ERP软件、进行系统配置、数据导入等。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997553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系统安装与配置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4130157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对员工进行ERP系统操作培训，提高员工的操作技能。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39253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培训与推广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790441" y="2343651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在完成系统测试和调整后，正式切换到ERP系统进行日常业务处理。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585654" y="187825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系统切换与上线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600475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根据ERP系统的要求，对企业的业务流程进行优化和重组。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5799964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业务流程重组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9676745" y="4537086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对ERP系统进行持续优化和改进，以适应企业不断变化的需求。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9471957" y="407168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持续优化与改进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MRP与ERP关系辨析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https://d.book118.com/076004115031010051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2024-09-16T20:52:25.568</cp:lastPrinted>
  <dcterms:created xsi:type="dcterms:W3CDTF">2024-09-16T12:52:25Z</dcterms:created>
  <dcterms:modified xsi:type="dcterms:W3CDTF">2024-09-16T12:52:27Z</dcterms:modified>
</cp:coreProperties>
</file>