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E8ABDE3-6546-4B14-B8A6-D5FA6FC0A3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94A5D5-E9ED-4152-A724-7944D67C46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788CF9-469F-47E3-BFEA-72B5563628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0BE3ED4-9C92-4F05-BB54-9E4C985834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D62C91D-A635-444E-8B5B-0E806A7CEE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87E6186-B272-449E-9FEB-926E26EE2B2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DA3B6D4-E4C1-42E6-AB7F-4258D3F16D4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1B2E12-000D-4FBC-90FE-77E69D699E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18F414-C0AF-45E1-8BA6-C34CF8B8C7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A28814-B4D5-45D1-B260-8BBB56005A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6A71EF-CAA7-4FC3-B975-5DB4B9332E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6010023011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电子商务行业的物流运作培训方案</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汇报人：PPT可修改</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2024-01-17</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电子商务与物流概述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物流运作基础知识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电子商务环境下物流优化策略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跨境电子商务物流解决方案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绿色可持续发展在电商物流中实践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未来发展趋势及创新机遇</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电子商务与物流概述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随着互联网的普及和消费者购物习惯的改变，电子商务市场规模不断扩大，成为全球零售业的重要组成部分。</a:t>
            </a:r>
          </a:p>
        </p:txBody>
      </p:sp>
      <p:pic>
        <p:nvPicPr>
          <p:cNvPr id="6" name="Picture 6"/>
          <p:cNvPicPr>
            <a:picLocks noChangeAspect="1"/>
          </p:cNvPicPr>
          <p:nvPr/>
        </p:nvPicPr>
        <p:blipFill>
          <a:blip r:embed="rId2"/>
          <a:srcRect l="25000" r="25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市场规模不断扩大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智能手机和移动互联网的普及推动了移动电商的快速发展，为消费者提供了更加便捷的购物体验。</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移动电商的崛起</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2458" b="24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社交媒体和电商的结合催生了社交电商模式，通过社交媒体平台为消费者提供更加个性化的购物服务。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社交电商的兴起</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电子商务发展现状及趋势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物流是电子商务中不可或缺的环节，负责将消费者购买的商品从卖家处配送到指定地点。</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实现商品配送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5000" r="250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提升客户体验</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降低运营成本</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快速、准确、便捷的物流服务能够提高客户满意度和忠诚度，促进电子商务的发展。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通过优化物流运作和管理，可以降低电子商务企业的运营成本，提高企业的盈利能力。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物流在电子商务中作用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信息化、自动化、网络化、智能化是电子商务物流的主要特点，通过运用先进的信息技术和物流管理手段，提高物流运作效率和服务质量。</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电子商务物流面临着配送成本高、配送时效慢、退货处理难等挑战，需要企业不断创新和优化物流运作模式来应对市场竞争和消费者需求的变化。</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电子商务物流特点与挑战</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挑战</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特点</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物流运作基础知识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物流系统组成要素</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流体：指物流中的“物”，即物质实体。流体具有自然属性和社会属性两个方面。自然属性是指其物理、化学、生物属性。物流管理的任务之一是要保护好流体的自然属性，使其在运输、储存、装卸搬运、流通加工、配送等过程中不受损坏，实现保值、增值。社会属性是指流体所体现的价值属性，以及生产者、采购者、物流作业者与销售者之间的各种关系。</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载体：指流体借以流动的设施和设备。载体分为两类，一类是直接盛载并运送流体的设备，如车辆、船舶、飞机、装卸搬运设备等，另一类指基础设施，如铁路、公路、港口、车站和机场等。</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流量：即通过载体的流体在一定流向上的数量表现。流量与流向是不可分割的，每一种流向都有一种流量与之相对应，流量的分类与流向的分类相同。</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流程：即通过载体的流体在一定流向上行驶路径的数量表现。流程与流向、流量是不可分割的，每一种流向、流量都有与之相对应的流程。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仓储包括出入库管理和在库管理两部分。出入库管理的主要内容是物品的入库验收、物品出库和物品盘点；在库管理的主要内容是库存控制、库存物品养护和安全管理。</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仓储</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配送是指在经济合理区域范围内，根据客户要求，对物品进行拣选、加工、包装、分割、组配等作业，并按时送达指定地点的物流活动。配送是物流中一种特殊的、综合的活动形式，是商流与物流紧密结合，包含了商流活动和物流活动，也包含了物流中若干功能要素的一种形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配送</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运输、仓储、配送等核心环节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条码技术</a:t>
            </a:r>
          </a:p>
        </p:txBody>
      </p:sp>
      <p:sp>
        <p:nvSpPr>
          <p:cNvPr id="5" name="TextBox 5"/>
          <p:cNvSpPr txBox="1"/>
          <p:nvPr/>
        </p:nvSpPr>
        <p:spPr>
          <a:xfrm>
            <a:off x="912791"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条码技术是在计算机的应用实践中产生和发展起来的一种自动识别技术。为我们提供了一种对物流中的货物进行标识和描述的方法。</a:t>
            </a:r>
          </a:p>
        </p:txBody>
      </p:sp>
      <p:sp>
        <p:nvSpPr>
          <p:cNvPr id="6" name="AutoShape 6"/>
          <p:cNvSpPr/>
          <p:nvPr/>
        </p:nvSpPr>
        <p:spPr>
          <a:xfrm>
            <a:off x="4429171"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429171"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624504"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EDI技术</a:t>
            </a:r>
          </a:p>
        </p:txBody>
      </p:sp>
      <p:sp>
        <p:nvSpPr>
          <p:cNvPr id="9" name="TextBox 9"/>
          <p:cNvSpPr txBox="1"/>
          <p:nvPr/>
        </p:nvSpPr>
        <p:spPr>
          <a:xfrm>
            <a:off x="4624504"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EDI (Electronic Data Interchange)是指通过电子方式，采用标准化的格式，利用计算机网络进行结构化数据的传输和交换。构成EDI系统的三个要素是EDI软硬件、通信网络以及数据标准化。</a:t>
            </a:r>
          </a:p>
        </p:txBody>
      </p:sp>
      <p:sp>
        <p:nvSpPr>
          <p:cNvPr id="10" name="AutoShape 10"/>
          <p:cNvSpPr/>
          <p:nvPr/>
        </p:nvSpPr>
        <p:spPr>
          <a:xfrm>
            <a:off x="8118788"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118788"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314120"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射频技术</a:t>
            </a:r>
          </a:p>
        </p:txBody>
      </p:sp>
      <p:sp>
        <p:nvSpPr>
          <p:cNvPr id="13" name="TextBox 13"/>
          <p:cNvSpPr txBox="1"/>
          <p:nvPr/>
        </p:nvSpPr>
        <p:spPr>
          <a:xfrm>
            <a:off x="8314120"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射频识别技术（RFID-Radio Frequency IDentification）是一种非接触式的自动识别技术，它通过射频信号自动识别目标对象并获取相关数据，识别工作无须人工干预，可工作于各种恶劣环境。RFID技术可识别高速运动物体并可同时识别多个标签，操作快捷方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信息技术在物流中应用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电子商务环境下物流优化策略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7637" r="2763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通过加强供应链各环节之间的协同合作，实现信息共享、资源优化配置和快速响应市场需求，提高整体供应链效率。</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供应链协同</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对供应链中的商流、物流、信息流和资金流进行整合，优化资源配置，降低运营成本，提高客户满意度。</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供应链整合</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供应链协同与整合</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智能化管理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利用物联网、大数据等先进技术，实现仓库自动化、智能化管理，提高仓储效率和管理水平。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数据分析与优化</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通过对仓储数据进行实时分析，发现潜在问题，优化库存结构，降低库存成本。</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智能仓储管理系统应用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https://d.book118.com/076010023011010050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2024-09-15T03:37:51.294</cp:lastPrinted>
  <dcterms:created xsi:type="dcterms:W3CDTF">2024-09-14T19:37:51Z</dcterms:created>
  <dcterms:modified xsi:type="dcterms:W3CDTF">2024-09-14T19:37:53Z</dcterms:modified>
</cp:coreProperties>
</file>