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B944F-2035-4403-8FF1-905E92D89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43538-AE18-4890-AB09-0D82FB9DD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E082E-7D05-4C75-B648-5217FC386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A7B4E-EA97-42DB-B6AB-45FB7C45E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2AFDC8-6437-43D9-BD77-5AD889874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779C3E-9045-409D-9A39-6231E547F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2CF16A-DFDD-4C94-8EE4-793227B41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2AF25-7944-4710-B4C6-70740C291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70E29-9DD4-4448-91A4-47700E59B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C56DE-B84D-443F-B186-6B2AB6136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CCF1B-5B3F-4C0A-8482-D48D3C1C4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12134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智慧农业技术的智能农业大数据与信息化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智能农业大数据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380" b="73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农业现代化转型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随着科技的快速发展，传统农业正面临向智慧农业转型的历史机遇。智慧农业大数据与信息化技术的应用，将有力推动农业现代化进程。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提高农业生产效率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通过智能农业大数据的分析和挖掘，可以精确指导农业生产，提高生产效率，降低生产成本。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保障农产品质量与安全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借助信息化手段，可实现农产品生产、加工、流通等环节的全程监控和追溯，确保农产品质量与安全。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68" r="2556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物联网技术是智慧农业的核心技术之一，通过传感器、RFID等设备对农业环境、作物生长状况等进行实时监测和数据采集。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运用大数据技术，对海量农业数据进行挖掘和分析，为农业生产提供科学依据和决策支持。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云计算技术可实现农业数据的集中存储和处理，云服务则可为农业生产提供便捷、高效的信息化服务。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云计算与云服务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通过人工智能和机器学习技术，可对农业数据进行深度学习，实现农业生产过程的自动化和智能化。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智慧农业技术概述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智能农业大数据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农业市场预测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利用大数据技术对农产品市场进行分析和预测，帮助农民和企业把握市场趋势，制定合理的生产和销售策略。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农业科研创新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大数据可以促进农业科研领域的创新，推动农业技术的升级和转化。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通过大数据分析，可以精确掌握农作物生长情况，为农业生产提供科学决策支持，提高产量和品质。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大数据在农业中的应用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农业大数据主要来源于传感器、卫星遥感、无人机、农业物联网等设备和平台。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31" r="1223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通过农业物联网等技术手段，实时采集农田环境、作物生长、农业投入品使用等数据。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对采集的数据进行清洗、整合、转换等处理，形成结构化、半结构化或非结构化的数据集。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农业大数据的采集与处理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运用统计分析、机器学习等方法，对农业大数据进行深度分析，挖掘数据间的关联和规律。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7208" r="27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通过数据挖掘技术，可以发现隐藏在大量数据中的有用信息和知识，为农业生产和管理提供决策支持。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1292" r="31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42" r="2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将分析和挖掘的结果应用于农业生产实践中，指导农民和企业进行科学的生产和管理决策，提高农业生产效益和资源利用效率。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农业大数据的分析与挖掘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农业物联网通信技术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通过物联网通信技术，实现农业设备、传感器、控制系统等之间的信息交互，构建农业物联网体系。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农业物联网智能决策技术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基于物联网数据和人工智能技术，进行农业生产过程的智能决策和优化，提高农业生产效率和质量。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农业物联网传感器技术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利用物联网传感器技术，实时监测土壤、气象、作物生长等农业环境参数，为农业生产提供精准的数据支持。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物联网技术在农业中的应用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" r="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根据农业信息化需求，设计合理的平台架构，包括数据采集、处理、分析、展示等模块。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农业信息化平台架构设计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整合各类农业数据资源，包括传感器数据、遥感数据、气象数据等，实现数据的集中管理和共享。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农业信息化平台数据集成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建立平台运营维护机制，确保平台的稳定运行和数据安全。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农业信息化平台运营维护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农业信息化平台的建设与运营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https://d.book118.com/076012134202010040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2024-09-07T06:17:14.517</cp:lastPrinted>
  <dcterms:created xsi:type="dcterms:W3CDTF">2024-09-06T22:17:14Z</dcterms:created>
  <dcterms:modified xsi:type="dcterms:W3CDTF">2024-09-06T22:17:16Z</dcterms:modified>
</cp:coreProperties>
</file>