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565AA7-7788-4D1C-A745-5942292DC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2FC769-B48E-45A2-BE5B-F956F9E52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831B60-44F7-49D0-BF4C-09F46849C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9379B5-E814-432A-84E4-53B7D7F20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CCF000-6FB1-41AD-A43E-8AF56EE8D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8AA3E6-1E64-47E7-9FEC-B4E9620FE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1CECF9-16CA-47DB-8353-D806E8DBB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2C41C7-3AAB-42BC-85D2-8D4C1C05F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EBFB75-392C-4855-A637-57565188E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97572B-28EE-45F3-9D87-802A1319E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16B572-BEC1-4FC1-B76C-4BFD97040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013040100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心肺复苏年新版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心肺复苏的基本原理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心肺复苏的操作流程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心肺复苏的最新进展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心肺复苏的实践应用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心肺复苏（CPR）是一种紧急处理技术，通过人工方式维持心脏和肺部的有效循环和呼吸，以抢救心脏骤停或呼吸停止的病人。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心肺复苏的目的是在心脏骤停或呼吸停止的情况下，通过人工方式维持大脑和器官的氧气供应，延长患者的生存时间，直至专业医疗人员到达并采取进一步的治疗措施。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适用情况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心肺复苏适用于各种原因导致的心脏骤停或呼吸停止的情况，如溺水、药物过量、严重创伤等。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抢救生命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心肺复苏是抢救心脏骤停或呼吸停止患者的重要手段，及时有效的复苏可以显著提高患者的生存率。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减少并发症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通过心肺复苏，可以减少患者因缺氧而导致的脑损伤和其他器官并发症的发生率。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挽救经济成本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及时有效的复苏可以减少患者的住院时间和康复时间，从而降低医疗成本和社会负担。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心肺复苏起源于20世纪50年代，当时医学界开始认识到心脏骤停是一种常见且致命的紧急状况。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5692" r="1569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随着医学技术的不断进步，心肺复苏技术也在不断发展和完善，包括胸外按压、人工呼吸、除颤等技术的应用。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最新进展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心肺复苏的研究重点在于如何提高复苏的成功率、减少并发症以及如何提高公众的急救意识和技能。同时，心肺复苏的应用范围也在不断扩大，不仅限于医院和急救中心，也在公共场所和社区中得到广泛应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心肺复苏的基本原理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循环系统是维持生命的重要系统之一，负责将氧气和营养物质输送到身体各部位，同时将二氧化碳和废物排出体外。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在心肺复苏过程中，通过胸外按压和人工呼吸等措施，可以重建循环系统功能，恢复心脏的泵血功能和肺部的呼吸功能，从而保证大脑等重要器官的氧气供应。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循环系统原理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768" r="277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呼吸系统原理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在心肺复苏过程中，人工呼吸可以提供氧气，帮助恢复正常的呼吸功能，同时也可以帮助排除二氧化碳，防止二氧化碳潴留。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呼吸系统是人体获取氧气的途径，通过呼吸，氧气进入肺部，再通过血液输送到身体各部位。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神经系统原理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神经系统是人体的重要调节系统，负责感知、思维、运动和情感等方面。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在心肺复苏过程中，通过及时有效的急救措施，可以保护神经系统功能，减少脑损伤的风险，提高患者的生存率和预后。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心肺复苏的操作流程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胸外按压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在患者胸部正中，两乳头与胸骨交界处进行按压，深度5-6cm，频率100-120次/分钟。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评估现场环境安全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在实施心肺复苏前，应先评估现场环境是否安全，确保不会对施救者和患者造成二次伤害。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开放气道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清理患者口鼻异物，抬高下颌角使呼吸道通畅。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持续循环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胸外按压与人工呼吸交替进行，以30次按压和2次人工呼吸为一个循环，持续5个循环或2分钟。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人工呼吸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捏住患者鼻子，对患者口部吹气，吹气量不宜过大，以免过度通气。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CPR操作流程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打开AED并按照语音提示贴放电极片。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开启AED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AED会自动分析患者心律，如需进行除颤，则按下“电击”按钮。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分析心律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AED会根据分析结果自动决定是否需要除颤，如需要则进行电击除颤。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除颤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除颤后立即进行心肺复苏，持续5个循环或2分钟。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继续心肺复苏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22230" r="22230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AED操作流程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https://d.book118.com/076013040100010041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2024-09-08T04:43:25.952</cp:lastPrinted>
  <dcterms:created xsi:type="dcterms:W3CDTF">2024-09-07T20:43:25Z</dcterms:created>
  <dcterms:modified xsi:type="dcterms:W3CDTF">2024-09-07T20:43:27Z</dcterms:modified>
</cp:coreProperties>
</file>