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4AB2A-737E-463D-B200-E0DF044B1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2813C-BDA8-445D-8580-B57153DCE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E7100-95B0-4E32-A79D-8D91906BB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5E7B3-D3E6-439C-9428-CF7499338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489F3C-D800-43B7-8B4D-632321940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BF20A1-F7B7-4E4F-AB35-EC5769CBF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2AA1DC-420C-4D36-87FF-554F1FB29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5FAD8-06DE-4C08-97F8-26E60BB7E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F3458-E96A-45CF-93A6-92E692612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C7826-C038-4E14-B126-E3212A3AE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C89DD-8A56-4962-975D-948A6443E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13102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护理与社会福利机构合作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合作发展前景与展望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随着人口老龄化的加剧，对护理服务的需求不断增长，但现有的护理服务资源相对不足。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708" r="3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护理人员短缺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50" r="14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不同地区、不同机构的护理服务质量存在差异，难以满足患者的多样化需求。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由于工作压力大、待遇不高，护理人员流动性大，导致护理人员短缺。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346" b="183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33" b="29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社会福利机构的功能与局限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提供住宿和基本生活照料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社会福利机构为老年人、残疾人等提供住宿和基本生活照料服务。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开展康复和心理辅导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针对患者的病情和需求，开展康复训练和心理辅导等服务。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资源有限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由于资源有限，社会福利机构难以满足所有人的需求，且服务质量受限于人员和资金等因素。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满足患者需求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合作的必要性与意义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3" r="15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4942" r="2494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5831" r="58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通过合作，护理和社会福利机构可以共享资源，提高资源利用效率。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合作可以促进双方的专业交流和技术提升，从而提高服务质量。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合作可以更好地满足患者的多样化需求，提高患者的满意度。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合作有利于推动社会福利事业的发展，促进社会和谐与稳定。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双方签订长期合作协议，明确合作目标、任务和责任，确保合作的稳定性和持续性。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长期合作模式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针对特定项目或任务进行短期合作，任务完成后合作关系即终止。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短期项目合作模式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多个机构组成联盟，共同开展护理和社会福利服务，共享资源和技术。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联盟合作模式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合作模式选择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人力资源共享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互相派遣护理人员、社工等，提高人力资源利用效率。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共享患者信息、服务数据等，提高服务质量和管理效率。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物资资源共享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共享设备、设施、物资等，降低运营成本。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统一服务流程和操作规范，确保服务质量和效率。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服务流程标准化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加强机构间服务流程的衔接，提高服务的连贯性和整体性。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服务流程衔接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持续改进和优化服务流程，提高服务效率和质量。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服务流程整合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识别合作过程中可能出现的风险和问题，如服务质量、安全问题等。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对识别出的风险进行评估，确定风险级别和影响程度。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制定风险应对措施和预案，降低风险对合作的影响。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建立风险监控机制，定期报告合作进展和风险状况，确保合作的顺利进行。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合作成效评估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https://d.book118.com/076013102015010100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2024-09-23T22:43:19.733</cp:lastPrinted>
  <dcterms:created xsi:type="dcterms:W3CDTF">2024-09-23T14:43:19Z</dcterms:created>
  <dcterms:modified xsi:type="dcterms:W3CDTF">2024-09-23T14:43:21Z</dcterms:modified>
</cp:coreProperties>
</file>