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ACAE1-226A-4279-9458-A6D114822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511A3-8DCC-4358-BB57-ECC14C1B4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ACAF-65D8-4680-BF2D-1A1386621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F5571-B7CE-4F5C-9EB6-3DCBDAF82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A3B9F8-325B-4C11-8AD6-DEBF674B2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E0EF04-A5D4-4858-B3CC-6DA5CE7A0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6FB4A-DEA1-447C-B62E-5B2D9750B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9CFA7-9EF2-4980-A128-B1CDF22D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3D4EF-FEFA-476E-BFA8-6BA30BEBA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C8970-5BE7-4AE5-A509-D5C9F572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A12FB-365F-411E-8EF0-CF5E2BB13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13111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护理文献汇报PPT思路与方法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护理文献的选择与整理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护理文献汇报的思路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护理文献汇报的方法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护理文献汇报的实践与反思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护理文献汇报的未来发展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介绍护理文献汇报的目的，即通过汇报护理文献，提高护理人员的专业知识和技能，促进护理实践的发展。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阐述护理文献汇报的背景，包括当前护理实践面临的挑战和问题，以及护理文献在解决这些问题中的重要性。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理论意义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强调文献汇报对于护理学科发展的重要性，有助于完善护理理论体系，提高护理实践的科学性和有效性。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指出文献汇报对于护理实践的指导作用，通过汇报文献可以帮助护理人员了解最新的研究成果和实践经验，提高护理质量和安全。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文献汇报的意义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护理文献的选择与整理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选择与护理实践和研究领域密切相关的文献，能够为护理实践提供指导和依据。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优先选择由知名学者或权威机构发表的文献，其质量和可信度更高。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选择最新发表的文献，以反映最新的研究成果和进展。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尽量选择涵盖多个研究角度和方法的文献，以提供更全面的信息。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文献的选择原则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重点标注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对文献中的重要观点、数据、结论等进行标注，便于汇报时突出重点。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制作PPT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将整理好的文献按照汇报思路制作成PPT，便于汇报时展示和讲解。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制作笔记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对文献中的重要内容进行整理和归纳，制作成笔记，便于汇报时引用和参考。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将文献按照研究主题、方法、发表时间等进行分类整理，便于查找和阅读。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文献的整理方法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护理文献汇报的思路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确定汇报主题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首先需要明确汇报的主题，根据主题来筛选和组织相关文献内容。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筛选文献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根据主题，从大量文献中筛选出与主题相关的、具有代表性的文献。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将筛选出的文献按照一定逻辑进行分类，如按照研究目的、研究方法、研究结果等进行分类。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汇报内容的组织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明确逻辑线索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在组织内容的基础上，明确汇报的逻辑线索，使汇报内容连贯、有序。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注意过渡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在内容转换时，注意过渡自然，使汇报流畅。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构建框架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根据逻辑线索，构建PPT的框架，包括目录、内容、结论等部分。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汇报逻辑的构建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使用准确、专业的语言进行汇报，避免歧义和误解。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尽量使用简洁明了的语言，避免过于复杂的表述。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可以适当使用图表、图片等可视化工具，使汇报更加生动形象。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汇报语言的运用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https://d.book118.com/076013111223010041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2024-09-08T21:56:18.670</cp:lastPrinted>
  <dcterms:created xsi:type="dcterms:W3CDTF">2024-09-08T13:56:18Z</dcterms:created>
  <dcterms:modified xsi:type="dcterms:W3CDTF">2024-09-08T13:56:20Z</dcterms:modified>
</cp:coreProperties>
</file>