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23913-6E91-474C-993D-38B75D0A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EDDCA-1833-44F5-B19A-F389EA690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0260C-3F00-4AD3-BC7D-A542B919E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663DE-1701-40C9-A73E-1B99D361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F6868-B52B-4BF8-AA5C-2BA20B41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7A1ECA-F88B-4D7F-A446-A131B290E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EDC57-03AA-4EB8-99A6-EC8F6337B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8B13D-6718-48BD-A673-004A58733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D6A65-4BB7-451B-B97B-90B7F8BB3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122B7-BCB2-4763-9512-C33A3E09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256E3-D253-4BBC-9DF4-CC8966DE3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132300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交通法规扣分规则及常见违规图片教学文案\n## 1.新交通法规扣分规则概述\n### 1.1新交通法规的发展历程及背景\n### 1.2新交通法规扣分规则的主要内容\n### 1.3新交通法规扣分规则的实施意义\n## 2.新交通法规扣分规则详解\n### 2.1交通违法扣分标准及等级划分\n### 2.2各类交通违法的扣分细则\n### 2.3扣分规则的实际应用案例分析\n## 3.常见交通违规行为及图片教学\n### 3.1常见交通违规行为的类型及特点\n### 3.2常见交通违规行为的图片教学\n### 3.3如何避免常见交通违规行为及提高安全意识\n## 4.新交通法规对驾驶员的影响及应对策略\n### 4.1新交通法规对驾驶员的约束及挑战\n### 4.2驾驶员如何应对新交通法规的变化\n### 4.3提高驾驶员安全意识和驾驶技能的建议\n## 5.新交通法规对道路交通安全的影响及展望\n### 5.1新交通法规对道路交通安全的影响及效果\n### 5.2新交通法规的发展趋势及未来展望\n### 5.3如何进一步完善新交通法规体系及提高交通安全水平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新交通法规扣分规则及常见违规图片教学文案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新交通法规扣分规则概述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新交通法规的发展历程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2010年，我国开始实施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道路交通安全法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2013年，对道路交通安全法进行修订，进一步完善扣分规则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2017年，对道路交通安全法再次修订，强化了对违法行为的处罚力度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新交通法规的背景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道路交通安全问题日益严重，事故频发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原有交通法规对违法行为的处罚力度不够，难以起到震慑作用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社会各界对交通安全问题的关注度不断提高，要求加强法规建设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新交通法规的发展历程及背景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扣分规则的主要对象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机动车驾驶员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非机动车驾驶员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行人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扣分规则的主要内容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处罚，分数累计达到12分，需要重新学习驾驶证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扣分规则涵盖了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交通违法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对严重违法行为进行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加重处罚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，如酒驾、醉驾等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新交通法规扣分规则的主要内容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提高驾驶员的安全意识，减少交通事故发生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规范驾驶行为，提高道路交通运行效率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保护人民群众的生命财产安全，维护社会公共利益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新交通法规扣分规则的实施意义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新交通法规扣分规则详解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交通违法扣分标准及等级划分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交通违法扣分标准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：轻微违法行为，如不按规定使用灯光等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：一般违法行为，如超速行驶等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：严重违法行为，如酒驾、醉驾等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等级划分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：扣1分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：扣2分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：扣3分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A类交通违法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不按规定使用灯光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不按规定系安全带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行驶过程中拨打接听电话</a:t>
                </a:r>
                <a:endParaRPr/>
              </a:p>
            </p:txBody>
          </p:sp>
          <p:sp>
            <p:nvSpPr>
              <p:cNvPr id="23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B类交通违法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超速行驶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逆行行驶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闯红灯</a:t>
                </a:r>
                <a:endParaRPr/>
              </a:p>
            </p:txBody>
          </p:sp>
          <p:sp>
            <p:nvSpPr>
              <p:cNvPr id="24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C类交通违法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醉驾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逃逸事故</a:t>
                </a:r>
                <a:endParaRPr/>
              </a:p>
            </p:txBody>
          </p:sp>
          <p:sp>
            <p:nvSpPr>
              <p:cNvPr id="24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各类交通违法的扣分细则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驾驶员小王在高速公路上行驶，速度超过规定时速的20%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根据扣分规则，小王被扣2分，罚款200元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案例一：超速行驶</a:t>
                </a:r>
                <a:endParaRPr/>
              </a:p>
            </p:txBody>
          </p:sp>
        </p:grpSp>
        <p:grpSp>
          <p:nvGrpSpPr>
            <p:cNvPr id="25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驾驶员小李在路口闯红灯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根据扣分规则，小李被扣3分，罚款200元</a:t>
                </a:r>
                <a:endParaRPr/>
              </a:p>
            </p:txBody>
          </p:sp>
          <p:sp>
            <p:nvSpPr>
              <p:cNvPr id="25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案例二：闯红灯</a:t>
                </a:r>
                <a:endParaRPr/>
              </a:p>
            </p:txBody>
          </p:sp>
          <p:sp>
            <p:nvSpPr>
              <p:cNvPr id="25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驾驶员小张酒后驾车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根据扣分规则，小张被扣12分，吊销驾驶证，并处以罚款</a:t>
                </a:r>
                <a:endParaRPr/>
              </a:p>
            </p:txBody>
          </p:sp>
          <p:sp>
            <p:nvSpPr>
              <p:cNvPr id="26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案例三：酒驾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扣分规则的实际应用案例分析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常见交通违规行为及图片教学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常见交通违规行为的类型及特点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不按规定使用灯光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超速行驶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闯红灯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酒驾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违法行为较为普遍，容易发生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对道路交通安全造成严重影响，容易导致交通事故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https://d.book118.com/076013230034010054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新交通法规扣分规则及常见违规图片教学文案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2024-09-21T05:15:43.247</cp:lastPrinted>
  <dcterms:created xsi:type="dcterms:W3CDTF">2024-09-20T21:15:43Z</dcterms:created>
  <dcterms:modified xsi:type="dcterms:W3CDTF">2024-09-20T21:15:45Z</dcterms:modified>
</cp:coreProperties>
</file>