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7FB183-D5AC-4DF3-95B8-DF8C93905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65746E-5119-40D4-8D8F-DD076B77BD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0A0B00-E61E-4DAE-8BDD-D0B1A17A10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FA8473-C0AB-4C90-B089-D3A2A1EAE7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2B9A37-606E-45FC-8EC3-FBBB02A81A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D3882C-D28B-4B69-AC5C-7C47A4054A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0D0802-60A0-400D-8D18-5D19B6040F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AC662C-9A0E-4ACB-B51C-B8B829C5A4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6AA351-E2B2-4A59-BA30-EF0E776C7E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C9A312-A764-4267-9AEA-9310A51AC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CCD0BB-207D-41F9-BBCF-C3A88254A5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015235051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保险中介行业环境分析报告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市场竞争格局与主要参与者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产品创新与服务优化举措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风险管理与合规经营策略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营销策略与渠道拓展实践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人力资源与培训发展支持</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行业概述与发展背景</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保险中介行业是指介于保险经营机构之间或保险经营机构与投保人之间，专门从事保险业务咨询与销售、风险管理与安排、价值衡量与评估、损失鉴定与理算等中介服务活动，并从中依法获取佣金或手续费的单位或个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保险中介行业在保险市场中扮演着重要角色，包括促进保险交易、扩大保险供给、维护市场秩序、降低交易成本以及优化资源配置等。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保险中介行业定义及作用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国内发展现状</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我国保险中介行业经历了从无到有、逐步壮大的过程，目前已经形成了专业中介、兼业代理和个人代理等多种形式的保险中介体系。然而，与发达国家相比，我国保险中介市场还存在专业化程度不高、市场竞争不规范等问题。</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国际发展趋势</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国际保险中介市场呈现出专业化、规模化、集团化和国际化等趋势。专业中介机构凭借其专业优势和技术创新能力，在保险市场中占据越来越重要的地位。</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国内外对比分析</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与国际成熟市场相比，我国保险中介市场在发展水平、市场结构、监管体系等方面还存在一定差距。未来，我国保险中介行业需要进一步提高专业化水平、加强行业自律和监管力度，推动市场健康发展。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相关政策法规</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近年来，我国政府和监管部门陆续出台了一系列政策法规，旨在规范保险中介市场秩序、保护消费者权益以及推动行业创新发展。这些政策法规对保险中介行业的经营行为、市场准入和退出机制等方面产生了深远影响。</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政策影响解读</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政策法规的实施对保险中介行业产生了积极的影响，包括提高了市场准入门槛、加强了行业监管力度、促进了市场公平竞争等。同时，也带来了一些挑战，如市场竞争加剧、合规成本增加等。</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未来政策展望</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未来，政府和监管部门将继续加强对保险中介行业的监管力度，推动行业向规范化、专业化、国际化方向发展。同时，还将出台更多支持行业创新发展的政策措施，为保险中介行业提供更加广阔的发展空间。</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政策法规影响分析</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随着经济社会的发展和居民收入水平的提高，消费者对保险产品的需求越来越多元化。除了传统的寿险、财险等产品外，消费者对健康险、养老险等新兴产品的需求也在不断增加。</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在保险产品同质化严重的背景下，消费者更加注重保险公司的服务质量和效率。因此，保险中介机构需要不断提升自身的服务水平和专业能力，以满足消费者的需求。</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和移动互联网的普及，消费者获取信息的渠道更加多样化和便捷化。这使得消费者在购买保险产品时更加理性成熟，更加注重产品的性价比和保险公司的信誉度。因此，保险中介机构需要更加注重品牌建设和口碑传播，以提高自身的市场竞争力。</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消费者需求多元化</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消费者更加注重服务体验</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消费者更加理性成熟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市场竞争格局与主要参与者</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20" r="17920"/>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保险中介市场竞争激烈，参与者众多，包括专业保险中介机构、兼业代理机构以及个人代理人等。</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市场竞争主要体现在产品差异化、服务质量、营销渠道等方面，各机构纷纷通过创新业务模式、提升服务品质等手段争夺市场份额。</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随着互联网保险的兴起，线上保险中介平台逐渐成为市场竞争的重要力量，对传统线下保险中介机构造成一定冲击。</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总体市场竞争状况评估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专业保险中介机构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具有专业性强、产品线丰富、服务质量高等优势，但面临资本实力较弱、品牌知名度不高等挑战。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兼业代理机构</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拥有广泛的客户资源和销售渠道，但保险业务并非其主营业务，专业性和服务质量有待提高。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个人代理人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灵活性高、客户关系紧密，但个人素质参差不齐，监管难度较大。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各类保险中介机构对比分析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领先企业成功案例分享</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成功案例一</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某专业保险中介机构通过精准定位目标客户群体，提供定制化的保险产品和服务，实现了业务规模和盈利的快速增长。</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成功案例二</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某线上保险中介平台利用大数据和人工智能技术，优化产品设计和定价，提高营销效率和客户体验，获得了良好的市场口碑和业绩表现。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合作方面</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保险中介机构之间以及与其他金融机构之间的合作将更加紧密，共同开发新产品、拓展新市场、提高服务效率等。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竞争方面</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市场竞争将更加激烈，保险中介机构需要不断提升自身实力和服务质量，以适应市场变化和客户需求。同时，监管政策也将对市场竞争格局产生重要影响。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合作与竞争格局展望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产品创新与服务优化举措</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根据客户需求和风险承受能力，提供个性化的保险解决方案。</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定制化保险产品</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借助互联网平台，推广便捷、高效的在线保险产品。</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互联网保险产品</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针对环保、节能等领域，推出相关保险产品，促进可持续发展。</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绿色保险产品</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新型保险产品推广情况介绍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客户服务流程优化</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简化服务流程，提高服务效率，提升客户满意度。</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客户满意度调查</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定期开展客户满意度调查，及时收集客户反馈，不断改进服务质量。</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多元化服务渠道</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通过电话、网络、移动应用等多种渠道，提供全方位的服务支持。</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客户服务体系完善及效果评估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大数据分析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运用大数据技术，分析客户行为和市场趋势，为产品创新和精准营销提供支持。</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人工智能应用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利用人工智能技术，提高客户服务智能化水平，提升服务效率和质量。</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区块链技术</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探索区块链技术在保险领域的应用，提高保险交易的透明度和安全性。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科技应用助力保险中介发展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https://d.book118.com/076015235051010100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2024-09-24T06:15:40.989</cp:lastPrinted>
  <dcterms:created xsi:type="dcterms:W3CDTF">2024-09-23T22:15:41Z</dcterms:created>
  <dcterms:modified xsi:type="dcterms:W3CDTF">2024-09-23T22:15:43Z</dcterms:modified>
</cp:coreProperties>
</file>