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DE78E-3569-4F66-A50F-F652C1C43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FDAE7-77E6-4087-AF75-33DB38F54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2E63A4-BB7A-4DD6-9D07-E787B167E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EF3733-85EF-4C2E-A597-278BF4B14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E8B974-AA6B-44F0-81B4-8E3E0D5FC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87E6E1-36C5-478C-B4A0-94DB02691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EDD061-066D-4BF6-812E-8421F4DC7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7C7D84-E849-40E4-A9BE-2AFE8DF26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F30BDC-5B9E-43ED-BA05-7C8FCB89A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67F6A-8A35-44E8-9958-97EA00769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1C7DF-B0D3-4B08-BFBA-2A8981436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02012021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二哈安全培训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安全文化培训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安全心理培训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具备安全意识能够使员工在工作和生活中主动预防事故，降低事故发生的概率。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417" r="18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375" r="7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保障生命财产安全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667" r="5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安全意识强的员工在工作中能够更加专注，减少因疏忽导致的事故，从而提高工作效率。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安全意识有助于保护员工自身及他人的生命财产安全，避免因疏忽造成的损失。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安全意识的重要性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安全意识薄弱的员工容易忽视工作中的安全隐患，增加事故发生的可能性。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542" b="14542"/>
          <a:stretch>
            <a:fillRect/>
          </a:stretch>
        </p:blipFill>
        <p:spPr>
          <a:xfrm>
            <a:off x="1632387" y="1536628"/>
            <a:ext cx="1898907" cy="1898908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417" r="15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833" b="128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事故频发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由于频繁的事故和停工，导致生产效率降低，影响企业效益。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生产效率低下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如因员工疏忽导致的事故触犯法律法规，企业需承担相应的法律责任。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法律责任风险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安全意识薄弱的风险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247" r="1324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组织定期的安全培训和演练，提高员工对安全的认识和应对能力。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定期开展安全培训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制定完善的安全管理制度，明确各级责任，确保安全措施的落实。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建立安全管理制度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通过设立安全奖励和违规处罚，激励员工主动遵守安全规定，提高安全意识。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通过宣传、教育等多种方式，营造关注安全的文化氛围，使员工在潜移默化中增强安全意识。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营造安全文化氛围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如何提高安全意识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安全技能培训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基础安全技能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交通安全规则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了解并遵守交通规则，如红灯停、绿灯行，走人行道等。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火灾逃生技巧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掌握火灾发生时的逃生步骤，如保持冷静、用湿布捂住口鼻、弯腰逃生等。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急救知识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学会基本的急救技能，如心肺复苏、止血等。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在地震发生时，应迅速找到坚固的物体躲避，保持身体低姿势，避免在窗户、玻璃等易碎物品附近逗留。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遇到地震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保持冷静，尽量避免与劫匪发生冲突，及时报警并告知劫匪的体貌特征等信息。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遇到抢劫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在交通事故发生时，应迅速停车并报警，同时注意保护现场和伤员。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遇到交通事故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紧急情况处理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注意网络安全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不轻信陌生人的邮件、链接等，避免下载和运行未知来源的软件和程序。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注意个人隐私保护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不轻易透露个人信息，避免在公共场合使用个人账户和密码。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注意食品卫生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注意食品的保质期和储存方式，避免食用过期或变质的食品。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875" r="8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542" r="17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542" r="17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防范常见安全风险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安全制度培训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https://d.book118.com/076020120210010044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2024-09-13T06:36:52.440</cp:lastPrinted>
  <dcterms:created xsi:type="dcterms:W3CDTF">2024-09-12T22:36:52Z</dcterms:created>
  <dcterms:modified xsi:type="dcterms:W3CDTF">2024-09-12T22:36:54Z</dcterms:modified>
</cp:coreProperties>
</file>